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5" r:id="rId15"/>
    <p:sldId id="268" r:id="rId16"/>
    <p:sldId id="286" r:id="rId17"/>
    <p:sldId id="289" r:id="rId18"/>
    <p:sldId id="269" r:id="rId19"/>
    <p:sldId id="287" r:id="rId20"/>
    <p:sldId id="270" r:id="rId21"/>
    <p:sldId id="288" r:id="rId22"/>
    <p:sldId id="290" r:id="rId23"/>
    <p:sldId id="271" r:id="rId24"/>
    <p:sldId id="272" r:id="rId25"/>
    <p:sldId id="274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embeddedFontLst>
    <p:embeddedFont>
      <p:font typeface="OPPOSans H" panose="00020600040101010101" charset="-122"/>
      <p:regular r:id="rId35"/>
    </p:embeddedFont>
    <p:embeddedFont>
      <p:font typeface="OPPOSans R" panose="00020600040101010101" charset="-122"/>
      <p:regular r:id="rId36"/>
    </p:embeddedFont>
    <p:embeddedFont>
      <p:font typeface="Source Han Sans" panose="020B0500000000000000" charset="-122"/>
      <p:regular r:id="rId37"/>
    </p:embeddedFont>
    <p:embeddedFont>
      <p:font typeface="Source Han Sans CN Bold" panose="020B0800000000000000" charset="-122"/>
      <p:bold r:id="rId38"/>
    </p:embeddedFont>
    <p:embeddedFont>
      <p:font typeface="微软雅黑" panose="020B0503020204020204" charset="-122"/>
      <p:regular r:id="rId39"/>
    </p:embeddedFont>
    <p:embeddedFont>
      <p:font typeface="等线" panose="02010600030101010101" charset="-122"/>
      <p:regular r:id="rId40"/>
    </p:embeddedFont>
    <p:embeddedFont>
      <p:font typeface="OPPOSans B" panose="00020600040101010101" charset="-122"/>
      <p:regular r:id="rId41"/>
    </p:embeddedFont>
  </p:embeddedFontLst>
  <p:custDataLst>
    <p:tags r:id="rId4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3"/>
    <a:srgbClr val="458CF5"/>
    <a:srgbClr val="4AB1E8"/>
    <a:srgbClr val="4A5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83.xml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tags" Target="../tags/tag34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tags" Target="../tags/tag35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tags" Target="../tags/tag55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../media/image26.jpeg"/><Relationship Id="rId3" Type="http://schemas.openxmlformats.org/officeDocument/2006/relationships/tags" Target="../tags/tag61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82.xml"/><Relationship Id="rId27" Type="http://schemas.openxmlformats.org/officeDocument/2006/relationships/tags" Target="../tags/tag81.xml"/><Relationship Id="rId26" Type="http://schemas.openxmlformats.org/officeDocument/2006/relationships/tags" Target="../tags/tag80.xml"/><Relationship Id="rId25" Type="http://schemas.openxmlformats.org/officeDocument/2006/relationships/tags" Target="../tags/tag79.xml"/><Relationship Id="rId24" Type="http://schemas.openxmlformats.org/officeDocument/2006/relationships/tags" Target="../tags/tag78.xml"/><Relationship Id="rId23" Type="http://schemas.openxmlformats.org/officeDocument/2006/relationships/tags" Target="../tags/tag77.xml"/><Relationship Id="rId22" Type="http://schemas.openxmlformats.org/officeDocument/2006/relationships/tags" Target="../tags/tag76.xml"/><Relationship Id="rId21" Type="http://schemas.openxmlformats.org/officeDocument/2006/relationships/image" Target="../media/image29.jpeg"/><Relationship Id="rId20" Type="http://schemas.openxmlformats.org/officeDocument/2006/relationships/tags" Target="../tags/tag75.xml"/><Relationship Id="rId2" Type="http://schemas.openxmlformats.org/officeDocument/2006/relationships/tags" Target="../tags/tag60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image" Target="../media/image28.jpeg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image" Target="../media/image27.jpeg"/><Relationship Id="rId1" Type="http://schemas.openxmlformats.org/officeDocument/2006/relationships/tags" Target="../tags/tag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12.jpe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image" Target="../media/image13.jpe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90372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79000">
                <a:schemeClr val="accent2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222604" cy="683222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27000">
                <a:schemeClr val="accent2">
                  <a:lumMod val="20000"/>
                  <a:lumOff val="80000"/>
                  <a:alpha val="65000"/>
                </a:schemeClr>
              </a:gs>
              <a:gs pos="58000">
                <a:schemeClr val="accent2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 t="61596"/>
          <a:stretch>
            <a:fillRect/>
          </a:stretch>
        </p:blipFill>
        <p:spPr>
          <a:xfrm>
            <a:off x="1037079" y="1909982"/>
            <a:ext cx="11429667" cy="494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279" t="31055" r="29862" b="37644"/>
          <a:stretch>
            <a:fillRect/>
          </a:stretch>
        </p:blipFill>
        <p:spPr>
          <a:xfrm>
            <a:off x="5685819" y="682048"/>
            <a:ext cx="5542784" cy="55262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491478" y="1268757"/>
            <a:ext cx="5452121" cy="32891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gradFill>
                  <a:gsLst>
                    <a:gs pos="10000">
                      <a:srgbClr val="0A8BBF">
                        <a:alpha val="100000"/>
                      </a:srgbClr>
                    </a:gs>
                    <a:gs pos="22000">
                      <a:srgbClr val="0C61DF">
                        <a:alpha val="100000"/>
                      </a:srgbClr>
                    </a:gs>
                    <a:gs pos="76000">
                      <a:srgbClr val="0C61DF">
                        <a:alpha val="100000"/>
                      </a:srgbClr>
                    </a:gs>
                    <a:gs pos="90000">
                      <a:srgbClr val="0A8BBF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软件开发团队</a:t>
            </a:r>
            <a:endParaRPr kumimoji="1" lang="en-US" altLang="zh-CN" sz="3900">
              <a:ln w="12700">
                <a:noFill/>
              </a:ln>
              <a:gradFill>
                <a:gsLst>
                  <a:gs pos="10000">
                    <a:srgbClr val="0A8BBF">
                      <a:alpha val="100000"/>
                    </a:srgbClr>
                  </a:gs>
                  <a:gs pos="22000">
                    <a:srgbClr val="0C61DF">
                      <a:alpha val="100000"/>
                    </a:srgbClr>
                  </a:gs>
                  <a:gs pos="76000">
                    <a:srgbClr val="0C61DF">
                      <a:alpha val="100000"/>
                    </a:srgbClr>
                  </a:gs>
                  <a:gs pos="90000">
                    <a:srgbClr val="0A8BBF">
                      <a:alpha val="100000"/>
                    </a:srgbClr>
                  </a:gs>
                </a:gsLst>
                <a:lin ang="2700000" scaled="0"/>
              </a:gra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gradFill>
                  <a:gsLst>
                    <a:gs pos="10000">
                      <a:srgbClr val="0A8BBF">
                        <a:alpha val="100000"/>
                      </a:srgbClr>
                    </a:gs>
                    <a:gs pos="22000">
                      <a:srgbClr val="0C61DF">
                        <a:alpha val="100000"/>
                      </a:srgbClr>
                    </a:gs>
                    <a:gs pos="76000">
                      <a:srgbClr val="0C61DF">
                        <a:alpha val="100000"/>
                      </a:srgbClr>
                    </a:gs>
                    <a:gs pos="90000">
                      <a:srgbClr val="0A8BBF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能力与项目案例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586207"/>
            <a:ext cx="832140" cy="321528"/>
          </a:xfrm>
          <a:custGeom>
            <a:avLst/>
            <a:gdLst>
              <a:gd name="connsiteX0" fmla="*/ 798494 w 832140"/>
              <a:gd name="connsiteY0" fmla="*/ 254236 h 321528"/>
              <a:gd name="connsiteX1" fmla="*/ 832140 w 832140"/>
              <a:gd name="connsiteY1" fmla="*/ 287882 h 321528"/>
              <a:gd name="connsiteX2" fmla="*/ 798494 w 832140"/>
              <a:gd name="connsiteY2" fmla="*/ 321528 h 321528"/>
              <a:gd name="connsiteX3" fmla="*/ 764848 w 832140"/>
              <a:gd name="connsiteY3" fmla="*/ 287882 h 321528"/>
              <a:gd name="connsiteX4" fmla="*/ 798494 w 832140"/>
              <a:gd name="connsiteY4" fmla="*/ 254236 h 321528"/>
              <a:gd name="connsiteX5" fmla="*/ 689230 w 832140"/>
              <a:gd name="connsiteY5" fmla="*/ 254236 h 321528"/>
              <a:gd name="connsiteX6" fmla="*/ 722876 w 832140"/>
              <a:gd name="connsiteY6" fmla="*/ 287882 h 321528"/>
              <a:gd name="connsiteX7" fmla="*/ 689230 w 832140"/>
              <a:gd name="connsiteY7" fmla="*/ 321528 h 321528"/>
              <a:gd name="connsiteX8" fmla="*/ 655584 w 832140"/>
              <a:gd name="connsiteY8" fmla="*/ 287882 h 321528"/>
              <a:gd name="connsiteX9" fmla="*/ 689230 w 832140"/>
              <a:gd name="connsiteY9" fmla="*/ 254236 h 321528"/>
              <a:gd name="connsiteX10" fmla="*/ 579966 w 832140"/>
              <a:gd name="connsiteY10" fmla="*/ 254236 h 321528"/>
              <a:gd name="connsiteX11" fmla="*/ 613612 w 832140"/>
              <a:gd name="connsiteY11" fmla="*/ 287882 h 321528"/>
              <a:gd name="connsiteX12" fmla="*/ 579966 w 832140"/>
              <a:gd name="connsiteY12" fmla="*/ 321528 h 321528"/>
              <a:gd name="connsiteX13" fmla="*/ 546320 w 832140"/>
              <a:gd name="connsiteY13" fmla="*/ 287882 h 321528"/>
              <a:gd name="connsiteX14" fmla="*/ 579966 w 832140"/>
              <a:gd name="connsiteY14" fmla="*/ 254236 h 321528"/>
              <a:gd name="connsiteX15" fmla="*/ 470702 w 832140"/>
              <a:gd name="connsiteY15" fmla="*/ 254236 h 321528"/>
              <a:gd name="connsiteX16" fmla="*/ 504348 w 832140"/>
              <a:gd name="connsiteY16" fmla="*/ 287882 h 321528"/>
              <a:gd name="connsiteX17" fmla="*/ 470702 w 832140"/>
              <a:gd name="connsiteY17" fmla="*/ 321528 h 321528"/>
              <a:gd name="connsiteX18" fmla="*/ 437056 w 832140"/>
              <a:gd name="connsiteY18" fmla="*/ 287882 h 321528"/>
              <a:gd name="connsiteX19" fmla="*/ 470702 w 832140"/>
              <a:gd name="connsiteY19" fmla="*/ 254236 h 321528"/>
              <a:gd name="connsiteX20" fmla="*/ 361438 w 832140"/>
              <a:gd name="connsiteY20" fmla="*/ 254236 h 321528"/>
              <a:gd name="connsiteX21" fmla="*/ 395084 w 832140"/>
              <a:gd name="connsiteY21" fmla="*/ 287882 h 321528"/>
              <a:gd name="connsiteX22" fmla="*/ 361438 w 832140"/>
              <a:gd name="connsiteY22" fmla="*/ 321528 h 321528"/>
              <a:gd name="connsiteX23" fmla="*/ 327792 w 832140"/>
              <a:gd name="connsiteY23" fmla="*/ 287882 h 321528"/>
              <a:gd name="connsiteX24" fmla="*/ 361438 w 832140"/>
              <a:gd name="connsiteY24" fmla="*/ 254236 h 321528"/>
              <a:gd name="connsiteX25" fmla="*/ 252174 w 832140"/>
              <a:gd name="connsiteY25" fmla="*/ 254236 h 321528"/>
              <a:gd name="connsiteX26" fmla="*/ 285820 w 832140"/>
              <a:gd name="connsiteY26" fmla="*/ 287882 h 321528"/>
              <a:gd name="connsiteX27" fmla="*/ 252174 w 832140"/>
              <a:gd name="connsiteY27" fmla="*/ 321528 h 321528"/>
              <a:gd name="connsiteX28" fmla="*/ 218528 w 832140"/>
              <a:gd name="connsiteY28" fmla="*/ 287882 h 321528"/>
              <a:gd name="connsiteX29" fmla="*/ 252174 w 832140"/>
              <a:gd name="connsiteY29" fmla="*/ 254236 h 321528"/>
              <a:gd name="connsiteX30" fmla="*/ 142910 w 832140"/>
              <a:gd name="connsiteY30" fmla="*/ 254236 h 321528"/>
              <a:gd name="connsiteX31" fmla="*/ 176556 w 832140"/>
              <a:gd name="connsiteY31" fmla="*/ 287882 h 321528"/>
              <a:gd name="connsiteX32" fmla="*/ 142910 w 832140"/>
              <a:gd name="connsiteY32" fmla="*/ 321528 h 321528"/>
              <a:gd name="connsiteX33" fmla="*/ 109264 w 832140"/>
              <a:gd name="connsiteY33" fmla="*/ 287882 h 321528"/>
              <a:gd name="connsiteX34" fmla="*/ 142910 w 832140"/>
              <a:gd name="connsiteY34" fmla="*/ 254236 h 321528"/>
              <a:gd name="connsiteX35" fmla="*/ 33646 w 832140"/>
              <a:gd name="connsiteY35" fmla="*/ 254236 h 321528"/>
              <a:gd name="connsiteX36" fmla="*/ 67292 w 832140"/>
              <a:gd name="connsiteY36" fmla="*/ 287882 h 321528"/>
              <a:gd name="connsiteX37" fmla="*/ 33646 w 832140"/>
              <a:gd name="connsiteY37" fmla="*/ 321528 h 321528"/>
              <a:gd name="connsiteX38" fmla="*/ 0 w 832140"/>
              <a:gd name="connsiteY38" fmla="*/ 287882 h 321528"/>
              <a:gd name="connsiteX39" fmla="*/ 33646 w 832140"/>
              <a:gd name="connsiteY39" fmla="*/ 254236 h 321528"/>
              <a:gd name="connsiteX40" fmla="*/ 798494 w 832140"/>
              <a:gd name="connsiteY40" fmla="*/ 127118 h 321528"/>
              <a:gd name="connsiteX41" fmla="*/ 832140 w 832140"/>
              <a:gd name="connsiteY41" fmla="*/ 160764 h 321528"/>
              <a:gd name="connsiteX42" fmla="*/ 798494 w 832140"/>
              <a:gd name="connsiteY42" fmla="*/ 194410 h 321528"/>
              <a:gd name="connsiteX43" fmla="*/ 764848 w 832140"/>
              <a:gd name="connsiteY43" fmla="*/ 160764 h 321528"/>
              <a:gd name="connsiteX44" fmla="*/ 798494 w 832140"/>
              <a:gd name="connsiteY44" fmla="*/ 127118 h 321528"/>
              <a:gd name="connsiteX45" fmla="*/ 689230 w 832140"/>
              <a:gd name="connsiteY45" fmla="*/ 127118 h 321528"/>
              <a:gd name="connsiteX46" fmla="*/ 722876 w 832140"/>
              <a:gd name="connsiteY46" fmla="*/ 160764 h 321528"/>
              <a:gd name="connsiteX47" fmla="*/ 689230 w 832140"/>
              <a:gd name="connsiteY47" fmla="*/ 194410 h 321528"/>
              <a:gd name="connsiteX48" fmla="*/ 655584 w 832140"/>
              <a:gd name="connsiteY48" fmla="*/ 160764 h 321528"/>
              <a:gd name="connsiteX49" fmla="*/ 689230 w 832140"/>
              <a:gd name="connsiteY49" fmla="*/ 127118 h 321528"/>
              <a:gd name="connsiteX50" fmla="*/ 579966 w 832140"/>
              <a:gd name="connsiteY50" fmla="*/ 127118 h 321528"/>
              <a:gd name="connsiteX51" fmla="*/ 613612 w 832140"/>
              <a:gd name="connsiteY51" fmla="*/ 160764 h 321528"/>
              <a:gd name="connsiteX52" fmla="*/ 579966 w 832140"/>
              <a:gd name="connsiteY52" fmla="*/ 194410 h 321528"/>
              <a:gd name="connsiteX53" fmla="*/ 546320 w 832140"/>
              <a:gd name="connsiteY53" fmla="*/ 160764 h 321528"/>
              <a:gd name="connsiteX54" fmla="*/ 579966 w 832140"/>
              <a:gd name="connsiteY54" fmla="*/ 127118 h 321528"/>
              <a:gd name="connsiteX55" fmla="*/ 470702 w 832140"/>
              <a:gd name="connsiteY55" fmla="*/ 127118 h 321528"/>
              <a:gd name="connsiteX56" fmla="*/ 504348 w 832140"/>
              <a:gd name="connsiteY56" fmla="*/ 160764 h 321528"/>
              <a:gd name="connsiteX57" fmla="*/ 470702 w 832140"/>
              <a:gd name="connsiteY57" fmla="*/ 194410 h 321528"/>
              <a:gd name="connsiteX58" fmla="*/ 437056 w 832140"/>
              <a:gd name="connsiteY58" fmla="*/ 160764 h 321528"/>
              <a:gd name="connsiteX59" fmla="*/ 470702 w 832140"/>
              <a:gd name="connsiteY59" fmla="*/ 127118 h 321528"/>
              <a:gd name="connsiteX60" fmla="*/ 361438 w 832140"/>
              <a:gd name="connsiteY60" fmla="*/ 127118 h 321528"/>
              <a:gd name="connsiteX61" fmla="*/ 395084 w 832140"/>
              <a:gd name="connsiteY61" fmla="*/ 160764 h 321528"/>
              <a:gd name="connsiteX62" fmla="*/ 361438 w 832140"/>
              <a:gd name="connsiteY62" fmla="*/ 194410 h 321528"/>
              <a:gd name="connsiteX63" fmla="*/ 327792 w 832140"/>
              <a:gd name="connsiteY63" fmla="*/ 160764 h 321528"/>
              <a:gd name="connsiteX64" fmla="*/ 361438 w 832140"/>
              <a:gd name="connsiteY64" fmla="*/ 127118 h 321528"/>
              <a:gd name="connsiteX65" fmla="*/ 252174 w 832140"/>
              <a:gd name="connsiteY65" fmla="*/ 127118 h 321528"/>
              <a:gd name="connsiteX66" fmla="*/ 285820 w 832140"/>
              <a:gd name="connsiteY66" fmla="*/ 160764 h 321528"/>
              <a:gd name="connsiteX67" fmla="*/ 252174 w 832140"/>
              <a:gd name="connsiteY67" fmla="*/ 194410 h 321528"/>
              <a:gd name="connsiteX68" fmla="*/ 218528 w 832140"/>
              <a:gd name="connsiteY68" fmla="*/ 160764 h 321528"/>
              <a:gd name="connsiteX69" fmla="*/ 252174 w 832140"/>
              <a:gd name="connsiteY69" fmla="*/ 127118 h 321528"/>
              <a:gd name="connsiteX70" fmla="*/ 142910 w 832140"/>
              <a:gd name="connsiteY70" fmla="*/ 127118 h 321528"/>
              <a:gd name="connsiteX71" fmla="*/ 176556 w 832140"/>
              <a:gd name="connsiteY71" fmla="*/ 160764 h 321528"/>
              <a:gd name="connsiteX72" fmla="*/ 142910 w 832140"/>
              <a:gd name="connsiteY72" fmla="*/ 194410 h 321528"/>
              <a:gd name="connsiteX73" fmla="*/ 109264 w 832140"/>
              <a:gd name="connsiteY73" fmla="*/ 160764 h 321528"/>
              <a:gd name="connsiteX74" fmla="*/ 142910 w 832140"/>
              <a:gd name="connsiteY74" fmla="*/ 127118 h 321528"/>
              <a:gd name="connsiteX75" fmla="*/ 33646 w 832140"/>
              <a:gd name="connsiteY75" fmla="*/ 127118 h 321528"/>
              <a:gd name="connsiteX76" fmla="*/ 67292 w 832140"/>
              <a:gd name="connsiteY76" fmla="*/ 160764 h 321528"/>
              <a:gd name="connsiteX77" fmla="*/ 33646 w 832140"/>
              <a:gd name="connsiteY77" fmla="*/ 194410 h 321528"/>
              <a:gd name="connsiteX78" fmla="*/ 0 w 832140"/>
              <a:gd name="connsiteY78" fmla="*/ 160764 h 321528"/>
              <a:gd name="connsiteX79" fmla="*/ 33646 w 832140"/>
              <a:gd name="connsiteY79" fmla="*/ 127118 h 321528"/>
              <a:gd name="connsiteX80" fmla="*/ 798494 w 832140"/>
              <a:gd name="connsiteY80" fmla="*/ 0 h 321528"/>
              <a:gd name="connsiteX81" fmla="*/ 832140 w 832140"/>
              <a:gd name="connsiteY81" fmla="*/ 33646 h 321528"/>
              <a:gd name="connsiteX82" fmla="*/ 798494 w 832140"/>
              <a:gd name="connsiteY82" fmla="*/ 67292 h 321528"/>
              <a:gd name="connsiteX83" fmla="*/ 764848 w 832140"/>
              <a:gd name="connsiteY83" fmla="*/ 33646 h 321528"/>
              <a:gd name="connsiteX84" fmla="*/ 798494 w 832140"/>
              <a:gd name="connsiteY84" fmla="*/ 0 h 321528"/>
              <a:gd name="connsiteX85" fmla="*/ 689230 w 832140"/>
              <a:gd name="connsiteY85" fmla="*/ 0 h 321528"/>
              <a:gd name="connsiteX86" fmla="*/ 722876 w 832140"/>
              <a:gd name="connsiteY86" fmla="*/ 33646 h 321528"/>
              <a:gd name="connsiteX87" fmla="*/ 689230 w 832140"/>
              <a:gd name="connsiteY87" fmla="*/ 67292 h 321528"/>
              <a:gd name="connsiteX88" fmla="*/ 655584 w 832140"/>
              <a:gd name="connsiteY88" fmla="*/ 33646 h 321528"/>
              <a:gd name="connsiteX89" fmla="*/ 689230 w 832140"/>
              <a:gd name="connsiteY89" fmla="*/ 0 h 321528"/>
              <a:gd name="connsiteX90" fmla="*/ 579966 w 832140"/>
              <a:gd name="connsiteY90" fmla="*/ 0 h 321528"/>
              <a:gd name="connsiteX91" fmla="*/ 613612 w 832140"/>
              <a:gd name="connsiteY91" fmla="*/ 33646 h 321528"/>
              <a:gd name="connsiteX92" fmla="*/ 579966 w 832140"/>
              <a:gd name="connsiteY92" fmla="*/ 67292 h 321528"/>
              <a:gd name="connsiteX93" fmla="*/ 546320 w 832140"/>
              <a:gd name="connsiteY93" fmla="*/ 33646 h 321528"/>
              <a:gd name="connsiteX94" fmla="*/ 579966 w 832140"/>
              <a:gd name="connsiteY94" fmla="*/ 0 h 321528"/>
              <a:gd name="connsiteX95" fmla="*/ 470702 w 832140"/>
              <a:gd name="connsiteY95" fmla="*/ 0 h 321528"/>
              <a:gd name="connsiteX96" fmla="*/ 504348 w 832140"/>
              <a:gd name="connsiteY96" fmla="*/ 33646 h 321528"/>
              <a:gd name="connsiteX97" fmla="*/ 470702 w 832140"/>
              <a:gd name="connsiteY97" fmla="*/ 67292 h 321528"/>
              <a:gd name="connsiteX98" fmla="*/ 437056 w 832140"/>
              <a:gd name="connsiteY98" fmla="*/ 33646 h 321528"/>
              <a:gd name="connsiteX99" fmla="*/ 470702 w 832140"/>
              <a:gd name="connsiteY99" fmla="*/ 0 h 321528"/>
              <a:gd name="connsiteX100" fmla="*/ 361438 w 832140"/>
              <a:gd name="connsiteY100" fmla="*/ 0 h 321528"/>
              <a:gd name="connsiteX101" fmla="*/ 395084 w 832140"/>
              <a:gd name="connsiteY101" fmla="*/ 33646 h 321528"/>
              <a:gd name="connsiteX102" fmla="*/ 361438 w 832140"/>
              <a:gd name="connsiteY102" fmla="*/ 67292 h 321528"/>
              <a:gd name="connsiteX103" fmla="*/ 327792 w 832140"/>
              <a:gd name="connsiteY103" fmla="*/ 33646 h 321528"/>
              <a:gd name="connsiteX104" fmla="*/ 361438 w 832140"/>
              <a:gd name="connsiteY104" fmla="*/ 0 h 321528"/>
              <a:gd name="connsiteX105" fmla="*/ 252174 w 832140"/>
              <a:gd name="connsiteY105" fmla="*/ 0 h 321528"/>
              <a:gd name="connsiteX106" fmla="*/ 285820 w 832140"/>
              <a:gd name="connsiteY106" fmla="*/ 33646 h 321528"/>
              <a:gd name="connsiteX107" fmla="*/ 252174 w 832140"/>
              <a:gd name="connsiteY107" fmla="*/ 67292 h 321528"/>
              <a:gd name="connsiteX108" fmla="*/ 218528 w 832140"/>
              <a:gd name="connsiteY108" fmla="*/ 33646 h 321528"/>
              <a:gd name="connsiteX109" fmla="*/ 252174 w 832140"/>
              <a:gd name="connsiteY109" fmla="*/ 0 h 321528"/>
              <a:gd name="connsiteX110" fmla="*/ 142910 w 832140"/>
              <a:gd name="connsiteY110" fmla="*/ 0 h 321528"/>
              <a:gd name="connsiteX111" fmla="*/ 176556 w 832140"/>
              <a:gd name="connsiteY111" fmla="*/ 33646 h 321528"/>
              <a:gd name="connsiteX112" fmla="*/ 142910 w 832140"/>
              <a:gd name="connsiteY112" fmla="*/ 67292 h 321528"/>
              <a:gd name="connsiteX113" fmla="*/ 109264 w 832140"/>
              <a:gd name="connsiteY113" fmla="*/ 33646 h 321528"/>
              <a:gd name="connsiteX114" fmla="*/ 142910 w 832140"/>
              <a:gd name="connsiteY114" fmla="*/ 0 h 321528"/>
              <a:gd name="connsiteX115" fmla="*/ 33646 w 832140"/>
              <a:gd name="connsiteY115" fmla="*/ 0 h 321528"/>
              <a:gd name="connsiteX116" fmla="*/ 67292 w 832140"/>
              <a:gd name="connsiteY116" fmla="*/ 33646 h 321528"/>
              <a:gd name="connsiteX117" fmla="*/ 33646 w 832140"/>
              <a:gd name="connsiteY117" fmla="*/ 67292 h 321528"/>
              <a:gd name="connsiteX118" fmla="*/ 0 w 832140"/>
              <a:gd name="connsiteY118" fmla="*/ 33646 h 321528"/>
              <a:gd name="connsiteX119" fmla="*/ 33646 w 832140"/>
              <a:gd name="connsiteY119" fmla="*/ 0 h 321528"/>
            </a:gdLst>
            <a:ahLst/>
            <a:cxnLst/>
            <a:rect l="l" t="t" r="r" b="b"/>
            <a:pathLst>
              <a:path w="832140" h="321528">
                <a:moveTo>
                  <a:pt x="798494" y="254236"/>
                </a:moveTo>
                <a:cubicBezTo>
                  <a:pt x="817076" y="254236"/>
                  <a:pt x="832140" y="269300"/>
                  <a:pt x="832140" y="287882"/>
                </a:cubicBezTo>
                <a:cubicBezTo>
                  <a:pt x="832140" y="306464"/>
                  <a:pt x="817076" y="321528"/>
                  <a:pt x="798494" y="321528"/>
                </a:cubicBezTo>
                <a:cubicBezTo>
                  <a:pt x="779912" y="321528"/>
                  <a:pt x="764848" y="306464"/>
                  <a:pt x="764848" y="287882"/>
                </a:cubicBezTo>
                <a:cubicBezTo>
                  <a:pt x="764848" y="269300"/>
                  <a:pt x="779912" y="254236"/>
                  <a:pt x="798494" y="254236"/>
                </a:cubicBezTo>
                <a:close/>
                <a:moveTo>
                  <a:pt x="689230" y="254236"/>
                </a:moveTo>
                <a:cubicBezTo>
                  <a:pt x="707812" y="254236"/>
                  <a:pt x="722876" y="269300"/>
                  <a:pt x="722876" y="287882"/>
                </a:cubicBezTo>
                <a:cubicBezTo>
                  <a:pt x="722876" y="306464"/>
                  <a:pt x="707812" y="321528"/>
                  <a:pt x="689230" y="321528"/>
                </a:cubicBezTo>
                <a:cubicBezTo>
                  <a:pt x="670648" y="321528"/>
                  <a:pt x="655584" y="306464"/>
                  <a:pt x="655584" y="287882"/>
                </a:cubicBezTo>
                <a:cubicBezTo>
                  <a:pt x="655584" y="269300"/>
                  <a:pt x="670648" y="254236"/>
                  <a:pt x="689230" y="254236"/>
                </a:cubicBezTo>
                <a:close/>
                <a:moveTo>
                  <a:pt x="579966" y="254236"/>
                </a:moveTo>
                <a:cubicBezTo>
                  <a:pt x="598548" y="254236"/>
                  <a:pt x="613612" y="269300"/>
                  <a:pt x="613612" y="287882"/>
                </a:cubicBezTo>
                <a:cubicBezTo>
                  <a:pt x="613612" y="306464"/>
                  <a:pt x="598548" y="321528"/>
                  <a:pt x="579966" y="321528"/>
                </a:cubicBezTo>
                <a:cubicBezTo>
                  <a:pt x="561384" y="321528"/>
                  <a:pt x="546320" y="306464"/>
                  <a:pt x="546320" y="287882"/>
                </a:cubicBezTo>
                <a:cubicBezTo>
                  <a:pt x="546320" y="269300"/>
                  <a:pt x="561384" y="254236"/>
                  <a:pt x="579966" y="254236"/>
                </a:cubicBezTo>
                <a:close/>
                <a:moveTo>
                  <a:pt x="470702" y="254236"/>
                </a:moveTo>
                <a:cubicBezTo>
                  <a:pt x="489284" y="254236"/>
                  <a:pt x="504348" y="269300"/>
                  <a:pt x="504348" y="287882"/>
                </a:cubicBezTo>
                <a:cubicBezTo>
                  <a:pt x="504348" y="306464"/>
                  <a:pt x="489284" y="321528"/>
                  <a:pt x="470702" y="321528"/>
                </a:cubicBezTo>
                <a:cubicBezTo>
                  <a:pt x="452120" y="321528"/>
                  <a:pt x="437056" y="306464"/>
                  <a:pt x="437056" y="287882"/>
                </a:cubicBezTo>
                <a:cubicBezTo>
                  <a:pt x="437056" y="269300"/>
                  <a:pt x="452120" y="254236"/>
                  <a:pt x="470702" y="254236"/>
                </a:cubicBezTo>
                <a:close/>
                <a:moveTo>
                  <a:pt x="361438" y="254236"/>
                </a:moveTo>
                <a:cubicBezTo>
                  <a:pt x="380020" y="254236"/>
                  <a:pt x="395084" y="269300"/>
                  <a:pt x="395084" y="287882"/>
                </a:cubicBezTo>
                <a:cubicBezTo>
                  <a:pt x="395084" y="306464"/>
                  <a:pt x="380020" y="321528"/>
                  <a:pt x="361438" y="321528"/>
                </a:cubicBezTo>
                <a:cubicBezTo>
                  <a:pt x="342856" y="321528"/>
                  <a:pt x="327792" y="306464"/>
                  <a:pt x="327792" y="287882"/>
                </a:cubicBezTo>
                <a:cubicBezTo>
                  <a:pt x="327792" y="269300"/>
                  <a:pt x="342856" y="254236"/>
                  <a:pt x="361438" y="254236"/>
                </a:cubicBezTo>
                <a:close/>
                <a:moveTo>
                  <a:pt x="252174" y="254236"/>
                </a:moveTo>
                <a:cubicBezTo>
                  <a:pt x="270756" y="254236"/>
                  <a:pt x="285820" y="269300"/>
                  <a:pt x="285820" y="287882"/>
                </a:cubicBezTo>
                <a:cubicBezTo>
                  <a:pt x="285820" y="306464"/>
                  <a:pt x="270756" y="321528"/>
                  <a:pt x="252174" y="321528"/>
                </a:cubicBezTo>
                <a:cubicBezTo>
                  <a:pt x="233592" y="321528"/>
                  <a:pt x="218528" y="306464"/>
                  <a:pt x="218528" y="287882"/>
                </a:cubicBezTo>
                <a:cubicBezTo>
                  <a:pt x="218528" y="269300"/>
                  <a:pt x="233592" y="254236"/>
                  <a:pt x="252174" y="254236"/>
                </a:cubicBezTo>
                <a:close/>
                <a:moveTo>
                  <a:pt x="142910" y="254236"/>
                </a:moveTo>
                <a:cubicBezTo>
                  <a:pt x="161492" y="254236"/>
                  <a:pt x="176556" y="269300"/>
                  <a:pt x="176556" y="287882"/>
                </a:cubicBezTo>
                <a:cubicBezTo>
                  <a:pt x="176556" y="306464"/>
                  <a:pt x="161492" y="321528"/>
                  <a:pt x="142910" y="321528"/>
                </a:cubicBezTo>
                <a:cubicBezTo>
                  <a:pt x="124328" y="321528"/>
                  <a:pt x="109264" y="306464"/>
                  <a:pt x="109264" y="287882"/>
                </a:cubicBezTo>
                <a:cubicBezTo>
                  <a:pt x="109264" y="269300"/>
                  <a:pt x="124328" y="254236"/>
                  <a:pt x="142910" y="254236"/>
                </a:cubicBezTo>
                <a:close/>
                <a:moveTo>
                  <a:pt x="33646" y="254236"/>
                </a:moveTo>
                <a:cubicBezTo>
                  <a:pt x="52228" y="254236"/>
                  <a:pt x="67292" y="269300"/>
                  <a:pt x="67292" y="287882"/>
                </a:cubicBezTo>
                <a:cubicBezTo>
                  <a:pt x="67292" y="306464"/>
                  <a:pt x="52228" y="321528"/>
                  <a:pt x="33646" y="321528"/>
                </a:cubicBezTo>
                <a:cubicBezTo>
                  <a:pt x="15064" y="321528"/>
                  <a:pt x="0" y="306464"/>
                  <a:pt x="0" y="287882"/>
                </a:cubicBezTo>
                <a:cubicBezTo>
                  <a:pt x="0" y="269300"/>
                  <a:pt x="15064" y="254236"/>
                  <a:pt x="33646" y="254236"/>
                </a:cubicBezTo>
                <a:close/>
                <a:moveTo>
                  <a:pt x="798494" y="127118"/>
                </a:moveTo>
                <a:cubicBezTo>
                  <a:pt x="817076" y="127118"/>
                  <a:pt x="832140" y="142182"/>
                  <a:pt x="832140" y="160764"/>
                </a:cubicBezTo>
                <a:cubicBezTo>
                  <a:pt x="832140" y="179346"/>
                  <a:pt x="817076" y="194410"/>
                  <a:pt x="798494" y="194410"/>
                </a:cubicBezTo>
                <a:cubicBezTo>
                  <a:pt x="779912" y="194410"/>
                  <a:pt x="764848" y="179346"/>
                  <a:pt x="764848" y="160764"/>
                </a:cubicBezTo>
                <a:cubicBezTo>
                  <a:pt x="764848" y="142182"/>
                  <a:pt x="779912" y="127118"/>
                  <a:pt x="798494" y="127118"/>
                </a:cubicBezTo>
                <a:close/>
                <a:moveTo>
                  <a:pt x="689230" y="127118"/>
                </a:moveTo>
                <a:cubicBezTo>
                  <a:pt x="707812" y="127118"/>
                  <a:pt x="722876" y="142182"/>
                  <a:pt x="722876" y="160764"/>
                </a:cubicBezTo>
                <a:cubicBezTo>
                  <a:pt x="722876" y="179346"/>
                  <a:pt x="707812" y="194410"/>
                  <a:pt x="689230" y="194410"/>
                </a:cubicBezTo>
                <a:cubicBezTo>
                  <a:pt x="670648" y="194410"/>
                  <a:pt x="655584" y="179346"/>
                  <a:pt x="655584" y="160764"/>
                </a:cubicBezTo>
                <a:cubicBezTo>
                  <a:pt x="655584" y="142182"/>
                  <a:pt x="670648" y="127118"/>
                  <a:pt x="689230" y="127118"/>
                </a:cubicBezTo>
                <a:close/>
                <a:moveTo>
                  <a:pt x="579966" y="127118"/>
                </a:moveTo>
                <a:cubicBezTo>
                  <a:pt x="598548" y="127118"/>
                  <a:pt x="613612" y="142182"/>
                  <a:pt x="613612" y="160764"/>
                </a:cubicBezTo>
                <a:cubicBezTo>
                  <a:pt x="613612" y="179346"/>
                  <a:pt x="598548" y="194410"/>
                  <a:pt x="579966" y="194410"/>
                </a:cubicBezTo>
                <a:cubicBezTo>
                  <a:pt x="561384" y="194410"/>
                  <a:pt x="546320" y="179346"/>
                  <a:pt x="546320" y="160764"/>
                </a:cubicBezTo>
                <a:cubicBezTo>
                  <a:pt x="546320" y="142182"/>
                  <a:pt x="561384" y="127118"/>
                  <a:pt x="579966" y="127118"/>
                </a:cubicBezTo>
                <a:close/>
                <a:moveTo>
                  <a:pt x="470702" y="127118"/>
                </a:moveTo>
                <a:cubicBezTo>
                  <a:pt x="489284" y="127118"/>
                  <a:pt x="504348" y="142182"/>
                  <a:pt x="504348" y="160764"/>
                </a:cubicBezTo>
                <a:cubicBezTo>
                  <a:pt x="504348" y="179346"/>
                  <a:pt x="489284" y="194410"/>
                  <a:pt x="470702" y="194410"/>
                </a:cubicBezTo>
                <a:cubicBezTo>
                  <a:pt x="452120" y="194410"/>
                  <a:pt x="437056" y="179346"/>
                  <a:pt x="437056" y="160764"/>
                </a:cubicBezTo>
                <a:cubicBezTo>
                  <a:pt x="437056" y="142182"/>
                  <a:pt x="452120" y="127118"/>
                  <a:pt x="470702" y="127118"/>
                </a:cubicBezTo>
                <a:close/>
                <a:moveTo>
                  <a:pt x="361438" y="127118"/>
                </a:moveTo>
                <a:cubicBezTo>
                  <a:pt x="380020" y="127118"/>
                  <a:pt x="395084" y="142182"/>
                  <a:pt x="395084" y="160764"/>
                </a:cubicBezTo>
                <a:cubicBezTo>
                  <a:pt x="395084" y="179346"/>
                  <a:pt x="380020" y="194410"/>
                  <a:pt x="361438" y="194410"/>
                </a:cubicBezTo>
                <a:cubicBezTo>
                  <a:pt x="342856" y="194410"/>
                  <a:pt x="327792" y="179346"/>
                  <a:pt x="327792" y="160764"/>
                </a:cubicBezTo>
                <a:cubicBezTo>
                  <a:pt x="327792" y="142182"/>
                  <a:pt x="342856" y="127118"/>
                  <a:pt x="361438" y="127118"/>
                </a:cubicBezTo>
                <a:close/>
                <a:moveTo>
                  <a:pt x="252174" y="127118"/>
                </a:moveTo>
                <a:cubicBezTo>
                  <a:pt x="270756" y="127118"/>
                  <a:pt x="285820" y="142182"/>
                  <a:pt x="285820" y="160764"/>
                </a:cubicBezTo>
                <a:cubicBezTo>
                  <a:pt x="285820" y="179346"/>
                  <a:pt x="270756" y="194410"/>
                  <a:pt x="252174" y="194410"/>
                </a:cubicBezTo>
                <a:cubicBezTo>
                  <a:pt x="233592" y="194410"/>
                  <a:pt x="218528" y="179346"/>
                  <a:pt x="218528" y="160764"/>
                </a:cubicBezTo>
                <a:cubicBezTo>
                  <a:pt x="218528" y="142182"/>
                  <a:pt x="233592" y="127118"/>
                  <a:pt x="252174" y="127118"/>
                </a:cubicBezTo>
                <a:close/>
                <a:moveTo>
                  <a:pt x="142910" y="127118"/>
                </a:moveTo>
                <a:cubicBezTo>
                  <a:pt x="161492" y="127118"/>
                  <a:pt x="176556" y="142182"/>
                  <a:pt x="176556" y="160764"/>
                </a:cubicBezTo>
                <a:cubicBezTo>
                  <a:pt x="176556" y="179346"/>
                  <a:pt x="161492" y="194410"/>
                  <a:pt x="142910" y="194410"/>
                </a:cubicBezTo>
                <a:cubicBezTo>
                  <a:pt x="124328" y="194410"/>
                  <a:pt x="109264" y="179346"/>
                  <a:pt x="109264" y="160764"/>
                </a:cubicBezTo>
                <a:cubicBezTo>
                  <a:pt x="109264" y="142182"/>
                  <a:pt x="124328" y="127118"/>
                  <a:pt x="142910" y="127118"/>
                </a:cubicBezTo>
                <a:close/>
                <a:moveTo>
                  <a:pt x="33646" y="127118"/>
                </a:moveTo>
                <a:cubicBezTo>
                  <a:pt x="52228" y="127118"/>
                  <a:pt x="67292" y="142182"/>
                  <a:pt x="67292" y="160764"/>
                </a:cubicBezTo>
                <a:cubicBezTo>
                  <a:pt x="67292" y="179346"/>
                  <a:pt x="52228" y="194410"/>
                  <a:pt x="33646" y="194410"/>
                </a:cubicBezTo>
                <a:cubicBezTo>
                  <a:pt x="15064" y="194410"/>
                  <a:pt x="0" y="179346"/>
                  <a:pt x="0" y="160764"/>
                </a:cubicBezTo>
                <a:cubicBezTo>
                  <a:pt x="0" y="142182"/>
                  <a:pt x="15064" y="127118"/>
                  <a:pt x="33646" y="127118"/>
                </a:cubicBezTo>
                <a:close/>
                <a:moveTo>
                  <a:pt x="798494" y="0"/>
                </a:moveTo>
                <a:cubicBezTo>
                  <a:pt x="817076" y="0"/>
                  <a:pt x="832140" y="15064"/>
                  <a:pt x="832140" y="33646"/>
                </a:cubicBezTo>
                <a:cubicBezTo>
                  <a:pt x="832140" y="52228"/>
                  <a:pt x="817076" y="67292"/>
                  <a:pt x="798494" y="67292"/>
                </a:cubicBezTo>
                <a:cubicBezTo>
                  <a:pt x="779912" y="67292"/>
                  <a:pt x="764848" y="52228"/>
                  <a:pt x="764848" y="33646"/>
                </a:cubicBezTo>
                <a:cubicBezTo>
                  <a:pt x="764848" y="15064"/>
                  <a:pt x="779912" y="0"/>
                  <a:pt x="798494" y="0"/>
                </a:cubicBezTo>
                <a:close/>
                <a:moveTo>
                  <a:pt x="689230" y="0"/>
                </a:moveTo>
                <a:cubicBezTo>
                  <a:pt x="707812" y="0"/>
                  <a:pt x="722876" y="15064"/>
                  <a:pt x="722876" y="33646"/>
                </a:cubicBezTo>
                <a:cubicBezTo>
                  <a:pt x="722876" y="52228"/>
                  <a:pt x="707812" y="67292"/>
                  <a:pt x="689230" y="67292"/>
                </a:cubicBezTo>
                <a:cubicBezTo>
                  <a:pt x="670648" y="67292"/>
                  <a:pt x="655584" y="52228"/>
                  <a:pt x="655584" y="33646"/>
                </a:cubicBezTo>
                <a:cubicBezTo>
                  <a:pt x="655584" y="15064"/>
                  <a:pt x="670648" y="0"/>
                  <a:pt x="689230" y="0"/>
                </a:cubicBezTo>
                <a:close/>
                <a:moveTo>
                  <a:pt x="579966" y="0"/>
                </a:moveTo>
                <a:cubicBezTo>
                  <a:pt x="598548" y="0"/>
                  <a:pt x="613612" y="15064"/>
                  <a:pt x="613612" y="33646"/>
                </a:cubicBezTo>
                <a:cubicBezTo>
                  <a:pt x="613612" y="52228"/>
                  <a:pt x="598548" y="67292"/>
                  <a:pt x="579966" y="67292"/>
                </a:cubicBezTo>
                <a:cubicBezTo>
                  <a:pt x="561384" y="67292"/>
                  <a:pt x="546320" y="52228"/>
                  <a:pt x="546320" y="33646"/>
                </a:cubicBezTo>
                <a:cubicBezTo>
                  <a:pt x="546320" y="15064"/>
                  <a:pt x="561384" y="0"/>
                  <a:pt x="579966" y="0"/>
                </a:cubicBezTo>
                <a:close/>
                <a:moveTo>
                  <a:pt x="470702" y="0"/>
                </a:moveTo>
                <a:cubicBezTo>
                  <a:pt x="489284" y="0"/>
                  <a:pt x="504348" y="15064"/>
                  <a:pt x="504348" y="33646"/>
                </a:cubicBezTo>
                <a:cubicBezTo>
                  <a:pt x="504348" y="52228"/>
                  <a:pt x="489284" y="67292"/>
                  <a:pt x="470702" y="67292"/>
                </a:cubicBezTo>
                <a:cubicBezTo>
                  <a:pt x="452120" y="67292"/>
                  <a:pt x="437056" y="52228"/>
                  <a:pt x="437056" y="33646"/>
                </a:cubicBezTo>
                <a:cubicBezTo>
                  <a:pt x="437056" y="15064"/>
                  <a:pt x="452120" y="0"/>
                  <a:pt x="470702" y="0"/>
                </a:cubicBezTo>
                <a:close/>
                <a:moveTo>
                  <a:pt x="361438" y="0"/>
                </a:moveTo>
                <a:cubicBezTo>
                  <a:pt x="380020" y="0"/>
                  <a:pt x="395084" y="15064"/>
                  <a:pt x="395084" y="33646"/>
                </a:cubicBezTo>
                <a:cubicBezTo>
                  <a:pt x="395084" y="52228"/>
                  <a:pt x="380020" y="67292"/>
                  <a:pt x="361438" y="67292"/>
                </a:cubicBezTo>
                <a:cubicBezTo>
                  <a:pt x="342856" y="67292"/>
                  <a:pt x="327792" y="52228"/>
                  <a:pt x="327792" y="33646"/>
                </a:cubicBezTo>
                <a:cubicBezTo>
                  <a:pt x="327792" y="15064"/>
                  <a:pt x="342856" y="0"/>
                  <a:pt x="361438" y="0"/>
                </a:cubicBezTo>
                <a:close/>
                <a:moveTo>
                  <a:pt x="252174" y="0"/>
                </a:moveTo>
                <a:cubicBezTo>
                  <a:pt x="270756" y="0"/>
                  <a:pt x="285820" y="15064"/>
                  <a:pt x="285820" y="33646"/>
                </a:cubicBezTo>
                <a:cubicBezTo>
                  <a:pt x="285820" y="52228"/>
                  <a:pt x="270756" y="67292"/>
                  <a:pt x="252174" y="67292"/>
                </a:cubicBezTo>
                <a:cubicBezTo>
                  <a:pt x="233592" y="67292"/>
                  <a:pt x="218528" y="52228"/>
                  <a:pt x="218528" y="33646"/>
                </a:cubicBezTo>
                <a:cubicBezTo>
                  <a:pt x="218528" y="15064"/>
                  <a:pt x="233592" y="0"/>
                  <a:pt x="252174" y="0"/>
                </a:cubicBezTo>
                <a:close/>
                <a:moveTo>
                  <a:pt x="142910" y="0"/>
                </a:moveTo>
                <a:cubicBezTo>
                  <a:pt x="161492" y="0"/>
                  <a:pt x="176556" y="15064"/>
                  <a:pt x="176556" y="33646"/>
                </a:cubicBezTo>
                <a:cubicBezTo>
                  <a:pt x="176556" y="52228"/>
                  <a:pt x="161492" y="67292"/>
                  <a:pt x="142910" y="67292"/>
                </a:cubicBezTo>
                <a:cubicBezTo>
                  <a:pt x="124328" y="67292"/>
                  <a:pt x="109264" y="52228"/>
                  <a:pt x="109264" y="33646"/>
                </a:cubicBezTo>
                <a:cubicBezTo>
                  <a:pt x="109264" y="15064"/>
                  <a:pt x="124328" y="0"/>
                  <a:pt x="142910" y="0"/>
                </a:cubicBezTo>
                <a:close/>
                <a:moveTo>
                  <a:pt x="33646" y="0"/>
                </a:moveTo>
                <a:cubicBezTo>
                  <a:pt x="52228" y="0"/>
                  <a:pt x="67292" y="15064"/>
                  <a:pt x="67292" y="33646"/>
                </a:cubicBezTo>
                <a:cubicBezTo>
                  <a:pt x="67292" y="52228"/>
                  <a:pt x="52228" y="67292"/>
                  <a:pt x="33646" y="67292"/>
                </a:cubicBezTo>
                <a:cubicBezTo>
                  <a:pt x="15064" y="67292"/>
                  <a:pt x="0" y="52228"/>
                  <a:pt x="0" y="33646"/>
                </a:cubicBezTo>
                <a:cubicBezTo>
                  <a:pt x="0" y="15064"/>
                  <a:pt x="15064" y="0"/>
                  <a:pt x="3364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0934518" y="966787"/>
            <a:ext cx="584382" cy="123825"/>
            <a:chOff x="10934518" y="966787"/>
            <a:chExt cx="584382" cy="123825"/>
          </a:xfrm>
        </p:grpSpPr>
        <p:sp>
          <p:nvSpPr>
            <p:cNvPr id="9" name="标题 1"/>
            <p:cNvSpPr txBox="1"/>
            <p:nvPr/>
          </p:nvSpPr>
          <p:spPr>
            <a:xfrm>
              <a:off x="10934518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1074416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214314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1354213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657590" y="5234065"/>
            <a:ext cx="1704610" cy="4622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59130" y="5234065"/>
            <a:ext cx="2024350" cy="4622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927124" y="5311311"/>
            <a:ext cx="188516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</a:t>
            </a: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R" panose="00020600040101010101" charset="-122"/>
              </a:rPr>
              <a:t>2025-03</a:t>
            </a:r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54661" y="6134100"/>
            <a:ext cx="584382" cy="123825"/>
            <a:chOff x="654661" y="6134100"/>
            <a:chExt cx="584382" cy="123825"/>
          </a:xfrm>
        </p:grpSpPr>
        <p:sp>
          <p:nvSpPr>
            <p:cNvPr id="18" name="标题 1"/>
            <p:cNvSpPr txBox="1"/>
            <p:nvPr/>
          </p:nvSpPr>
          <p:spPr>
            <a:xfrm>
              <a:off x="654661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94559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934457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074356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654661" y="834421"/>
            <a:ext cx="2382697" cy="2958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noFill/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95325" y="5311140"/>
            <a:ext cx="1605280" cy="3079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开发：</a:t>
            </a: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Z</a:t>
            </a:r>
            <a:r>
              <a:rPr kumimoji="1" lang="zh-CN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团队</a:t>
            </a:r>
            <a:endParaRPr kumimoji="1" lang="zh-CN" altLang="en-US" sz="1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2568617" y="3404717"/>
            <a:ext cx="3240000" cy="164637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大型企业：解决复杂系统整合问题。</a:t>
            </a: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8164600" y="3404717"/>
            <a:ext cx="3240000" cy="164637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中小企业：低成本快速搭建业务系统。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flipV="1">
            <a:off x="761263" y="3288124"/>
            <a:ext cx="1646374" cy="1646374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ahLst/>
            <a:cxnLst/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293446" y="3652537"/>
            <a:ext cx="630111" cy="68256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387087" y="3288124"/>
            <a:ext cx="1646374" cy="1646374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ahLst/>
            <a:cxnLst/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883058" y="3808077"/>
            <a:ext cx="682563" cy="643331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58651" y="1787961"/>
            <a:ext cx="476250" cy="37795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ahLst/>
            <a:cxnLst/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403176" y="1846049"/>
            <a:ext cx="10001424" cy="1294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覆盖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客户类型</a:t>
            </a:r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3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2">
                  <a:lumMod val="20000"/>
                  <a:lumOff val="80000"/>
                  <a:alpha val="80000"/>
                </a:schemeClr>
              </a:gs>
              <a:gs pos="48000">
                <a:schemeClr val="accent2">
                  <a:lumMod val="20000"/>
                  <a:lumOff val="80000"/>
                  <a:alpha val="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  <a:gs pos="94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23039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23039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3275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23275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23511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23511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23747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23747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99685" y="-660400"/>
            <a:ext cx="2834855" cy="4583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000">
                <a:ln w="12700">
                  <a:noFill/>
                </a:ln>
                <a:gradFill>
                  <a:gsLst>
                    <a:gs pos="0">
                      <a:srgbClr val="19B4F3">
                        <a:alpha val="100000"/>
                      </a:srgbClr>
                    </a:gs>
                    <a:gs pos="31000">
                      <a:srgbClr val="0C61DF">
                        <a:alpha val="100000"/>
                      </a:srgbClr>
                    </a:gs>
                    <a:gs pos="72000">
                      <a:srgbClr val="0C61DF">
                        <a:alpha val="100000"/>
                      </a:srgbClr>
                    </a:gs>
                    <a:gs pos="100000">
                      <a:srgbClr val="19B4F3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39731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79629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219527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59426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 l="65639" t="-2667" b="56738"/>
          <a:stretch>
            <a:fillRect/>
          </a:stretch>
        </p:blipFill>
        <p:spPr>
          <a:xfrm flipH="1">
            <a:off x="-2561707" y="1923956"/>
            <a:ext cx="7127427" cy="594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39" t="29837" r="29947" b="37478"/>
          <a:stretch>
            <a:fillRect/>
          </a:stretch>
        </p:blipFill>
        <p:spPr>
          <a:xfrm flipH="1">
            <a:off x="-239455" y="1334813"/>
            <a:ext cx="4560869" cy="48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>
            <a:off x="5190349" y="3711339"/>
            <a:ext cx="6253527" cy="226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典型项目案例展示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763520"/>
            <a:ext cx="1887855" cy="2568575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1090095" y="2242811"/>
            <a:ext cx="1028700" cy="548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5186045"/>
            <a:ext cx="1887855" cy="14668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656590" y="2781300"/>
            <a:ext cx="1863090" cy="526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客户背景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54380" y="3284855"/>
            <a:ext cx="1765300" cy="2046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客服人员面对客户来电需要快速定位客户问题，给出解决方案，传统条件下需要去大量文章中筛选，效率低下。</a:t>
            </a:r>
            <a:endParaRPr kumimoji="1" lang="zh-CN" altLang="en-US" sz="1200"/>
          </a:p>
        </p:txBody>
      </p:sp>
      <p:sp>
        <p:nvSpPr>
          <p:cNvPr id="8" name="标题 1"/>
          <p:cNvSpPr txBox="1"/>
          <p:nvPr/>
        </p:nvSpPr>
        <p:spPr>
          <a:xfrm>
            <a:off x="4552315" y="2791460"/>
            <a:ext cx="2051050" cy="2568575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5105219" y="2233286"/>
            <a:ext cx="1028700" cy="548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57395" y="5184775"/>
            <a:ext cx="2050415" cy="146685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4"/>
            </p:custDataLst>
          </p:nvPr>
        </p:nvSpPr>
        <p:spPr>
          <a:xfrm>
            <a:off x="4559935" y="2791460"/>
            <a:ext cx="2043430" cy="526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运用技术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16315" y="2781935"/>
            <a:ext cx="2091055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9120342" y="2242811"/>
            <a:ext cx="1028700" cy="548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615680" y="5180965"/>
            <a:ext cx="2091055" cy="14668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6"/>
            </p:custDataLst>
          </p:nvPr>
        </p:nvSpPr>
        <p:spPr>
          <a:xfrm>
            <a:off x="8615680" y="2825750"/>
            <a:ext cx="2069465" cy="526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成果与价值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570730" y="3264535"/>
            <a:ext cx="2043430" cy="1565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全栈开发+搜索引擎</a:t>
            </a:r>
            <a:endParaRPr kumimoji="1" lang="zh-CN" altLang="en-US" sz="1200"/>
          </a:p>
        </p:txBody>
      </p:sp>
      <p:sp>
        <p:nvSpPr>
          <p:cNvPr id="22" name="标题 1"/>
          <p:cNvSpPr txBox="1"/>
          <p:nvPr/>
        </p:nvSpPr>
        <p:spPr>
          <a:xfrm>
            <a:off x="8636635" y="3357245"/>
            <a:ext cx="2070735" cy="1565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效率提升：流程耗时从4分钟缩短至1分钟。
成本节省：人力成本降低50%。</a:t>
            </a:r>
            <a:endParaRPr kumimoji="1" lang="zh-CN" altLang="en-US" sz="1200"/>
          </a:p>
        </p:txBody>
      </p:sp>
      <p:sp>
        <p:nvSpPr>
          <p:cNvPr id="23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案例1：医药行业-人员与工单管理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5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51180" y="1405255"/>
            <a:ext cx="11424920" cy="4878705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51180" y="6237605"/>
            <a:ext cx="11424920" cy="146685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案例1：医药行业-人员与工单管理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5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>
            <p:custDataLst>
              <p:tags r:id="rId1"/>
            </p:custDataLst>
          </p:nvPr>
        </p:nvSpPr>
        <p:spPr>
          <a:xfrm>
            <a:off x="3431540" y="1339850"/>
            <a:ext cx="4132580" cy="526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系统部分展示</a:t>
            </a:r>
            <a:endParaRPr kumimoji="1" lang="en-US" altLang="zh-CN" sz="1600">
              <a:ln w="12700">
                <a:noFill/>
              </a:ln>
              <a:solidFill>
                <a:srgbClr val="3366F3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pic>
        <p:nvPicPr>
          <p:cNvPr id="21" name="图片 20" descr="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21255"/>
            <a:ext cx="5793105" cy="2945130"/>
          </a:xfrm>
          <a:prstGeom prst="rect">
            <a:avLst/>
          </a:prstGeom>
        </p:spPr>
      </p:pic>
      <p:pic>
        <p:nvPicPr>
          <p:cNvPr id="3" name="图片 2" descr="1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" y="2493010"/>
            <a:ext cx="5264785" cy="2964180"/>
          </a:xfrm>
          <a:prstGeom prst="rect">
            <a:avLst/>
          </a:prstGeom>
        </p:spPr>
      </p:pic>
      <p:sp>
        <p:nvSpPr>
          <p:cNvPr id="4" name="标题 1"/>
          <p:cNvSpPr txBox="1"/>
          <p:nvPr>
            <p:custDataLst>
              <p:tags r:id="rId4"/>
            </p:custDataLst>
          </p:nvPr>
        </p:nvSpPr>
        <p:spPr>
          <a:xfrm>
            <a:off x="695325" y="1870075"/>
            <a:ext cx="3597275" cy="393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展示工单列表，包括提单人，时间，标题内容等</a:t>
            </a: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按照不同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类别，统计热门工单。</a:t>
            </a:r>
            <a:endParaRPr kumimoji="1" lang="zh-CN" altLang="en-US" sz="12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5"/>
            </p:custDataLst>
          </p:nvPr>
        </p:nvSpPr>
        <p:spPr>
          <a:xfrm>
            <a:off x="6167755" y="1866265"/>
            <a:ext cx="4509135" cy="393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员工管理，除编辑基本信息外，还可配置员工的权限，组别等</a:t>
            </a: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可按条件筛选，快速定位到需要修改的员工。</a:t>
            </a:r>
            <a:endParaRPr kumimoji="1" lang="zh-CN" altLang="en-US" sz="12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1068" y="1130301"/>
            <a:ext cx="5260175" cy="229870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1068" y="1130300"/>
            <a:ext cx="814870" cy="842211"/>
          </a:xfrm>
          <a:prstGeom prst="diagStrip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flipH="1" flipV="1">
            <a:off x="5106373" y="2586789"/>
            <a:ext cx="814870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27205" y="2035908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客户一直通过excel维护数据，并且每月需要几天时间对每种数据进行可视化报表，费时费力。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343060" y="1201716"/>
            <a:ext cx="4339852" cy="8341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客户背景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58725" y="1130301"/>
            <a:ext cx="5260175" cy="229870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458CF5"/>
              </a:solidFill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58725" y="1130300"/>
            <a:ext cx="814870" cy="842211"/>
          </a:xfrm>
          <a:prstGeom prst="diagStrip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10704030" y="2586789"/>
            <a:ext cx="814870" cy="842211"/>
          </a:xfrm>
          <a:prstGeom prst="diagStripe">
            <a:avLst/>
          </a:prstGeom>
          <a:solidFill>
            <a:srgbClr val="3366F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424863" y="2035908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073595" y="1201716"/>
            <a:ext cx="4206974" cy="8341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运用技术</a:t>
            </a:r>
            <a:endParaRPr kumimoji="1" lang="zh-CN" altLang="en-US" sz="1600">
              <a:ln w="12700">
                <a:noFill/>
              </a:ln>
              <a:solidFill>
                <a:srgbClr val="3366F3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57860" y="3774440"/>
            <a:ext cx="10861040" cy="229870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6"/>
            </p:custDataLst>
          </p:nvPr>
        </p:nvSpPr>
        <p:spPr>
          <a:xfrm>
            <a:off x="657390" y="3774681"/>
            <a:ext cx="814870" cy="842211"/>
          </a:xfrm>
          <a:prstGeom prst="diagStrip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0" name="标题 1"/>
          <p:cNvSpPr txBox="1"/>
          <p:nvPr/>
        </p:nvSpPr>
        <p:spPr>
          <a:xfrm flipH="1" flipV="1">
            <a:off x="10704030" y="5231170"/>
            <a:ext cx="814870" cy="842211"/>
          </a:xfrm>
          <a:prstGeom prst="diagStrip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1" name="标题 1"/>
          <p:cNvSpPr txBox="1"/>
          <p:nvPr>
            <p:custDataLst>
              <p:tags r:id="rId7"/>
            </p:custDataLst>
          </p:nvPr>
        </p:nvSpPr>
        <p:spPr>
          <a:xfrm>
            <a:off x="1415415" y="4797425"/>
            <a:ext cx="9454515" cy="10185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效率提升：报表生成流程耗时从按天数级缩短至分钟级。
成本节省：人力运维成本降低80%。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8"/>
            </p:custDataLst>
          </p:nvPr>
        </p:nvSpPr>
        <p:spPr>
          <a:xfrm>
            <a:off x="1127125" y="3933190"/>
            <a:ext cx="1242695" cy="834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成果与价值</a:t>
            </a:r>
            <a:endParaRPr kumimoji="1" lang="en-US" altLang="zh-CN" sz="1600">
              <a:ln w="12700">
                <a:noFill/>
              </a:ln>
              <a:solidFill>
                <a:srgbClr val="3366F3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案例2：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医药行业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-知识管理与数据整合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5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6602530" y="1988524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桌面应用+报表生成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-24765" y="-27305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5020" y="1132205"/>
            <a:ext cx="10908665" cy="5459095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565" y="1132205"/>
            <a:ext cx="814870" cy="842211"/>
          </a:xfrm>
          <a:prstGeom prst="diagStripe">
            <a:avLst/>
          </a:prstGeom>
          <a:solidFill>
            <a:srgbClr val="3366F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10888815" y="5749089"/>
            <a:ext cx="814870" cy="842211"/>
          </a:xfrm>
          <a:prstGeom prst="diagStripe">
            <a:avLst/>
          </a:prstGeom>
          <a:solidFill>
            <a:srgbClr val="3366F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24863" y="2035908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271270" y="1125220"/>
            <a:ext cx="1298575" cy="834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系统部分展示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案例2：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医药行业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-知识管理与数据整合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5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7" name="图片 26" descr="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0" y="3054985"/>
            <a:ext cx="5255260" cy="2635885"/>
          </a:xfrm>
          <a:prstGeom prst="rect">
            <a:avLst/>
          </a:prstGeom>
        </p:spPr>
      </p:pic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911225" y="1845310"/>
            <a:ext cx="10498455" cy="8674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展示内部知识列表，除一些基本信息外，还可上传附件，添加图片，富文本功能支持文字样式颜色修改等。</a:t>
            </a:r>
            <a:endParaRPr kumimoji="1" lang="zh-CN" altLang="en-US" sz="12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可支持批量上传操作，用户按照模板样式处理好一批知识后，可将</a:t>
            </a: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csv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等文件上传，在列表中显示出来。</a:t>
            </a:r>
            <a:endParaRPr kumimoji="1" lang="zh-CN" altLang="en-US" sz="12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2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45" y="3054985"/>
            <a:ext cx="5269230" cy="26231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-24765" y="-27305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5020" y="1132205"/>
            <a:ext cx="10908665" cy="5459095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565" y="1132205"/>
            <a:ext cx="814870" cy="842211"/>
          </a:xfrm>
          <a:prstGeom prst="diagStripe">
            <a:avLst/>
          </a:prstGeom>
          <a:solidFill>
            <a:srgbClr val="3366F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10888815" y="5749089"/>
            <a:ext cx="814870" cy="842211"/>
          </a:xfrm>
          <a:prstGeom prst="diagStripe">
            <a:avLst/>
          </a:prstGeom>
          <a:solidFill>
            <a:srgbClr val="3366F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24863" y="2035908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271270" y="1125220"/>
            <a:ext cx="1298575" cy="834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系统部分展示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案例2：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医药行业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-知识管理与数据整合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5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8" name="图片 27" descr="2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3068955"/>
            <a:ext cx="5390515" cy="2723515"/>
          </a:xfrm>
          <a:prstGeom prst="rect">
            <a:avLst/>
          </a:prstGeom>
        </p:spPr>
      </p:pic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911225" y="1845310"/>
            <a:ext cx="10664825" cy="8674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折线图的形式展示人均处理的工单数，可以按月、周、日为单位进行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统计。</a:t>
            </a:r>
            <a:endParaRPr kumimoji="1" lang="zh-CN" altLang="en-US" sz="12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以柱状图</a:t>
            </a: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折线图的形式，按照不同组别统计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报表。</a:t>
            </a:r>
            <a:endParaRPr kumimoji="1" lang="zh-CN" altLang="en-US" sz="12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2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30" y="3054985"/>
            <a:ext cx="5051425" cy="25139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flipV="1">
            <a:off x="676498" y="2166263"/>
            <a:ext cx="2554650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4AB1E8"/>
              </a:solidFill>
            </a:endParaRP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flipV="1">
            <a:off x="4879611" y="2166263"/>
            <a:ext cx="2554650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flipV="1">
            <a:off x="725696" y="2106886"/>
            <a:ext cx="2456257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 flipV="1">
            <a:off x="4928808" y="2106887"/>
            <a:ext cx="2456257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 rot="18900000">
            <a:off x="933239" y="1059139"/>
            <a:ext cx="2041169" cy="2005451"/>
          </a:xfrm>
          <a:custGeom>
            <a:avLst/>
            <a:gdLst>
              <a:gd name="connsiteX0" fmla="*/ 782166 w 5392751"/>
              <a:gd name="connsiteY0" fmla="*/ 50511 h 5392751"/>
              <a:gd name="connsiteX1" fmla="*/ 5342240 w 5392751"/>
              <a:gd name="connsiteY1" fmla="*/ 4610585 h 5392751"/>
              <a:gd name="connsiteX2" fmla="*/ 5342240 w 5392751"/>
              <a:gd name="connsiteY2" fmla="*/ 4854475 h 5392751"/>
              <a:gd name="connsiteX3" fmla="*/ 4854475 w 5392751"/>
              <a:gd name="connsiteY3" fmla="*/ 5342240 h 5392751"/>
              <a:gd name="connsiteX4" fmla="*/ 4610585 w 5392751"/>
              <a:gd name="connsiteY4" fmla="*/ 5342240 h 5392751"/>
              <a:gd name="connsiteX5" fmla="*/ 2517714 w 5392751"/>
              <a:gd name="connsiteY5" fmla="*/ 3249369 h 5392751"/>
              <a:gd name="connsiteX6" fmla="*/ 2227604 w 5392751"/>
              <a:gd name="connsiteY6" fmla="*/ 3249369 h 5392751"/>
              <a:gd name="connsiteX7" fmla="*/ 2143383 w 5392751"/>
              <a:gd name="connsiteY7" fmla="*/ 3165148 h 5392751"/>
              <a:gd name="connsiteX8" fmla="*/ 2143383 w 5392751"/>
              <a:gd name="connsiteY8" fmla="*/ 2875038 h 5392751"/>
              <a:gd name="connsiteX9" fmla="*/ 50511 w 5392751"/>
              <a:gd name="connsiteY9" fmla="*/ 782165 h 5392751"/>
              <a:gd name="connsiteX10" fmla="*/ 50511 w 5392751"/>
              <a:gd name="connsiteY10" fmla="*/ 538276 h 5392751"/>
              <a:gd name="connsiteX11" fmla="*/ 538276 w 5392751"/>
              <a:gd name="connsiteY11" fmla="*/ 50511 h 5392751"/>
              <a:gd name="connsiteX12" fmla="*/ 782166 w 5392751"/>
              <a:gd name="connsiteY12" fmla="*/ 50511 h 5392751"/>
            </a:gdLst>
            <a:ahLst/>
            <a:cxnLst/>
            <a:rect l="l" t="t" r="r" b="b"/>
            <a:pathLst>
              <a:path w="5392751" h="5392751">
                <a:moveTo>
                  <a:pt x="782166" y="50511"/>
                </a:moveTo>
                <a:lnTo>
                  <a:pt x="5342240" y="4610585"/>
                </a:lnTo>
                <a:cubicBezTo>
                  <a:pt x="5409588" y="4677933"/>
                  <a:pt x="5409588" y="4787126"/>
                  <a:pt x="5342240" y="4854475"/>
                </a:cubicBezTo>
                <a:lnTo>
                  <a:pt x="4854475" y="5342240"/>
                </a:lnTo>
                <a:cubicBezTo>
                  <a:pt x="4787126" y="5409588"/>
                  <a:pt x="4677934" y="5409588"/>
                  <a:pt x="4610585" y="5342240"/>
                </a:cubicBezTo>
                <a:lnTo>
                  <a:pt x="2517714" y="3249369"/>
                </a:lnTo>
                <a:lnTo>
                  <a:pt x="2227604" y="3249369"/>
                </a:lnTo>
                <a:cubicBezTo>
                  <a:pt x="2181090" y="3249369"/>
                  <a:pt x="2143383" y="3211662"/>
                  <a:pt x="2143383" y="3165148"/>
                </a:cubicBezTo>
                <a:lnTo>
                  <a:pt x="2143383" y="2875038"/>
                </a:lnTo>
                <a:lnTo>
                  <a:pt x="50511" y="782165"/>
                </a:lnTo>
                <a:cubicBezTo>
                  <a:pt x="-16837" y="714817"/>
                  <a:pt x="-16838" y="605624"/>
                  <a:pt x="50511" y="538276"/>
                </a:cubicBezTo>
                <a:lnTo>
                  <a:pt x="538276" y="50511"/>
                </a:lnTo>
                <a:cubicBezTo>
                  <a:pt x="605624" y="-16838"/>
                  <a:pt x="714817" y="-16838"/>
                  <a:pt x="782166" y="50511"/>
                </a:cubicBezTo>
                <a:close/>
              </a:path>
            </a:pathLst>
          </a:custGeom>
          <a:solidFill>
            <a:srgbClr val="3366F3"/>
          </a:solidFill>
          <a:ln w="28575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458CF5"/>
              </a:solidFill>
            </a:endParaRPr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080091" y="1917772"/>
            <a:ext cx="1747463" cy="2708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59554" y="3085488"/>
            <a:ext cx="2188533" cy="21508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公司需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示自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己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的支持的技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术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服务以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及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服务的行业，企业文化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，宣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传视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频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，以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及最新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动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态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等。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859554" y="2414596"/>
            <a:ext cx="2188533" cy="6115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客户背景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 rot="18900000">
            <a:off x="5137622" y="1048980"/>
            <a:ext cx="2041169" cy="2005451"/>
          </a:xfrm>
          <a:custGeom>
            <a:avLst/>
            <a:gdLst>
              <a:gd name="connsiteX0" fmla="*/ 782166 w 5392751"/>
              <a:gd name="connsiteY0" fmla="*/ 50511 h 5392751"/>
              <a:gd name="connsiteX1" fmla="*/ 5342240 w 5392751"/>
              <a:gd name="connsiteY1" fmla="*/ 4610585 h 5392751"/>
              <a:gd name="connsiteX2" fmla="*/ 5342240 w 5392751"/>
              <a:gd name="connsiteY2" fmla="*/ 4854475 h 5392751"/>
              <a:gd name="connsiteX3" fmla="*/ 4854475 w 5392751"/>
              <a:gd name="connsiteY3" fmla="*/ 5342240 h 5392751"/>
              <a:gd name="connsiteX4" fmla="*/ 4610585 w 5392751"/>
              <a:gd name="connsiteY4" fmla="*/ 5342240 h 5392751"/>
              <a:gd name="connsiteX5" fmla="*/ 2517714 w 5392751"/>
              <a:gd name="connsiteY5" fmla="*/ 3249369 h 5392751"/>
              <a:gd name="connsiteX6" fmla="*/ 2227604 w 5392751"/>
              <a:gd name="connsiteY6" fmla="*/ 3249369 h 5392751"/>
              <a:gd name="connsiteX7" fmla="*/ 2143383 w 5392751"/>
              <a:gd name="connsiteY7" fmla="*/ 3165148 h 5392751"/>
              <a:gd name="connsiteX8" fmla="*/ 2143383 w 5392751"/>
              <a:gd name="connsiteY8" fmla="*/ 2875038 h 5392751"/>
              <a:gd name="connsiteX9" fmla="*/ 50511 w 5392751"/>
              <a:gd name="connsiteY9" fmla="*/ 782165 h 5392751"/>
              <a:gd name="connsiteX10" fmla="*/ 50511 w 5392751"/>
              <a:gd name="connsiteY10" fmla="*/ 538276 h 5392751"/>
              <a:gd name="connsiteX11" fmla="*/ 538276 w 5392751"/>
              <a:gd name="connsiteY11" fmla="*/ 50511 h 5392751"/>
              <a:gd name="connsiteX12" fmla="*/ 782166 w 5392751"/>
              <a:gd name="connsiteY12" fmla="*/ 50511 h 5392751"/>
            </a:gdLst>
            <a:ahLst/>
            <a:cxnLst/>
            <a:rect l="l" t="t" r="r" b="b"/>
            <a:pathLst>
              <a:path w="5392751" h="5392751">
                <a:moveTo>
                  <a:pt x="782166" y="50511"/>
                </a:moveTo>
                <a:lnTo>
                  <a:pt x="5342240" y="4610585"/>
                </a:lnTo>
                <a:cubicBezTo>
                  <a:pt x="5409588" y="4677933"/>
                  <a:pt x="5409588" y="4787126"/>
                  <a:pt x="5342240" y="4854475"/>
                </a:cubicBezTo>
                <a:lnTo>
                  <a:pt x="4854475" y="5342240"/>
                </a:lnTo>
                <a:cubicBezTo>
                  <a:pt x="4787126" y="5409588"/>
                  <a:pt x="4677934" y="5409588"/>
                  <a:pt x="4610585" y="5342240"/>
                </a:cubicBezTo>
                <a:lnTo>
                  <a:pt x="2517714" y="3249369"/>
                </a:lnTo>
                <a:lnTo>
                  <a:pt x="2227604" y="3249369"/>
                </a:lnTo>
                <a:cubicBezTo>
                  <a:pt x="2181090" y="3249369"/>
                  <a:pt x="2143383" y="3211662"/>
                  <a:pt x="2143383" y="3165148"/>
                </a:cubicBezTo>
                <a:lnTo>
                  <a:pt x="2143383" y="2875038"/>
                </a:lnTo>
                <a:lnTo>
                  <a:pt x="50511" y="782165"/>
                </a:lnTo>
                <a:cubicBezTo>
                  <a:pt x="-16837" y="714817"/>
                  <a:pt x="-16838" y="605624"/>
                  <a:pt x="50511" y="538276"/>
                </a:cubicBezTo>
                <a:lnTo>
                  <a:pt x="538276" y="50511"/>
                </a:lnTo>
                <a:cubicBezTo>
                  <a:pt x="605624" y="-16838"/>
                  <a:pt x="714817" y="-16838"/>
                  <a:pt x="782166" y="50511"/>
                </a:cubicBezTo>
                <a:close/>
              </a:path>
            </a:pathLst>
          </a:custGeom>
          <a:solidFill>
            <a:srgbClr val="3366F3"/>
          </a:solidFill>
          <a:ln w="28575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5215894" y="1917773"/>
            <a:ext cx="1747463" cy="2708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5019487" y="3098190"/>
            <a:ext cx="2188533" cy="21381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全栈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开发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5062220" y="2637155"/>
            <a:ext cx="2188845" cy="3829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运用技术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 flipV="1">
            <a:off x="8948152" y="2166263"/>
            <a:ext cx="2554650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4"/>
            </p:custDataLst>
          </p:nvPr>
        </p:nvSpPr>
        <p:spPr>
          <a:xfrm flipV="1">
            <a:off x="8997349" y="2106887"/>
            <a:ext cx="2456257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373990" y="3085488"/>
            <a:ext cx="2188533" cy="21381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5"/>
            </p:custDataLst>
          </p:nvPr>
        </p:nvSpPr>
        <p:spPr>
          <a:xfrm rot="18900000">
            <a:off x="9204893" y="1059140"/>
            <a:ext cx="2041169" cy="2005451"/>
          </a:xfrm>
          <a:custGeom>
            <a:avLst/>
            <a:gdLst>
              <a:gd name="connsiteX0" fmla="*/ 782166 w 5392751"/>
              <a:gd name="connsiteY0" fmla="*/ 50511 h 5392751"/>
              <a:gd name="connsiteX1" fmla="*/ 5342240 w 5392751"/>
              <a:gd name="connsiteY1" fmla="*/ 4610585 h 5392751"/>
              <a:gd name="connsiteX2" fmla="*/ 5342240 w 5392751"/>
              <a:gd name="connsiteY2" fmla="*/ 4854475 h 5392751"/>
              <a:gd name="connsiteX3" fmla="*/ 4854475 w 5392751"/>
              <a:gd name="connsiteY3" fmla="*/ 5342240 h 5392751"/>
              <a:gd name="connsiteX4" fmla="*/ 4610585 w 5392751"/>
              <a:gd name="connsiteY4" fmla="*/ 5342240 h 5392751"/>
              <a:gd name="connsiteX5" fmla="*/ 2517714 w 5392751"/>
              <a:gd name="connsiteY5" fmla="*/ 3249369 h 5392751"/>
              <a:gd name="connsiteX6" fmla="*/ 2227604 w 5392751"/>
              <a:gd name="connsiteY6" fmla="*/ 3249369 h 5392751"/>
              <a:gd name="connsiteX7" fmla="*/ 2143383 w 5392751"/>
              <a:gd name="connsiteY7" fmla="*/ 3165148 h 5392751"/>
              <a:gd name="connsiteX8" fmla="*/ 2143383 w 5392751"/>
              <a:gd name="connsiteY8" fmla="*/ 2875038 h 5392751"/>
              <a:gd name="connsiteX9" fmla="*/ 50511 w 5392751"/>
              <a:gd name="connsiteY9" fmla="*/ 782165 h 5392751"/>
              <a:gd name="connsiteX10" fmla="*/ 50511 w 5392751"/>
              <a:gd name="connsiteY10" fmla="*/ 538276 h 5392751"/>
              <a:gd name="connsiteX11" fmla="*/ 538276 w 5392751"/>
              <a:gd name="connsiteY11" fmla="*/ 50511 h 5392751"/>
              <a:gd name="connsiteX12" fmla="*/ 782166 w 5392751"/>
              <a:gd name="connsiteY12" fmla="*/ 50511 h 5392751"/>
            </a:gdLst>
            <a:ahLst/>
            <a:cxnLst/>
            <a:rect l="l" t="t" r="r" b="b"/>
            <a:pathLst>
              <a:path w="5392751" h="5392751">
                <a:moveTo>
                  <a:pt x="782166" y="50511"/>
                </a:moveTo>
                <a:lnTo>
                  <a:pt x="5342240" y="4610585"/>
                </a:lnTo>
                <a:cubicBezTo>
                  <a:pt x="5409588" y="4677933"/>
                  <a:pt x="5409588" y="4787126"/>
                  <a:pt x="5342240" y="4854475"/>
                </a:cubicBezTo>
                <a:lnTo>
                  <a:pt x="4854475" y="5342240"/>
                </a:lnTo>
                <a:cubicBezTo>
                  <a:pt x="4787126" y="5409588"/>
                  <a:pt x="4677934" y="5409588"/>
                  <a:pt x="4610585" y="5342240"/>
                </a:cubicBezTo>
                <a:lnTo>
                  <a:pt x="2517714" y="3249369"/>
                </a:lnTo>
                <a:lnTo>
                  <a:pt x="2227604" y="3249369"/>
                </a:lnTo>
                <a:cubicBezTo>
                  <a:pt x="2181090" y="3249369"/>
                  <a:pt x="2143383" y="3211662"/>
                  <a:pt x="2143383" y="3165148"/>
                </a:cubicBezTo>
                <a:lnTo>
                  <a:pt x="2143383" y="2875038"/>
                </a:lnTo>
                <a:lnTo>
                  <a:pt x="50511" y="782165"/>
                </a:lnTo>
                <a:cubicBezTo>
                  <a:pt x="-16837" y="714817"/>
                  <a:pt x="-16838" y="605624"/>
                  <a:pt x="50511" y="538276"/>
                </a:cubicBezTo>
                <a:lnTo>
                  <a:pt x="538276" y="50511"/>
                </a:lnTo>
                <a:cubicBezTo>
                  <a:pt x="605624" y="-16838"/>
                  <a:pt x="714817" y="-16838"/>
                  <a:pt x="782166" y="50511"/>
                </a:cubicBezTo>
                <a:close/>
              </a:path>
            </a:pathLst>
          </a:custGeom>
          <a:solidFill>
            <a:srgbClr val="3366F3"/>
          </a:solidFill>
          <a:ln w="28575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6"/>
            </p:custDataLst>
          </p:nvPr>
        </p:nvSpPr>
        <p:spPr>
          <a:xfrm>
            <a:off x="9351745" y="1917773"/>
            <a:ext cx="1747463" cy="2708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17"/>
            </p:custDataLst>
          </p:nvPr>
        </p:nvSpPr>
        <p:spPr>
          <a:xfrm>
            <a:off x="9131208" y="3085490"/>
            <a:ext cx="2188533" cy="21508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可以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更好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的提升公司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形象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增强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公司的行业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竞争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力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6" name="标题 1"/>
          <p:cNvSpPr txBox="1"/>
          <p:nvPr>
            <p:custDataLst>
              <p:tags r:id="rId18"/>
            </p:custDataLst>
          </p:nvPr>
        </p:nvSpPr>
        <p:spPr>
          <a:xfrm>
            <a:off x="9131208" y="2414598"/>
            <a:ext cx="2188533" cy="6115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成果与价值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案例3：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行业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-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官网</a:t>
            </a:r>
            <a:endParaRPr kumimoji="1" lang="zh-CN" altLang="en-US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9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标题 1"/>
          <p:cNvSpPr txBox="1"/>
          <p:nvPr>
            <p:custDataLst>
              <p:tags r:id="rId1"/>
            </p:custDataLst>
          </p:nvPr>
        </p:nvSpPr>
        <p:spPr>
          <a:xfrm flipV="1">
            <a:off x="676275" y="2165985"/>
            <a:ext cx="10930255" cy="3253105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4AB1E8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4AB1E8"/>
              </a:solidFill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7395845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43560" y="1259840"/>
            <a:ext cx="11299825" cy="5462270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703805" y="1894913"/>
            <a:ext cx="1747463" cy="2708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案例3：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行业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-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官网</a:t>
            </a:r>
            <a:endParaRPr kumimoji="1" lang="zh-CN" altLang="en-US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9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2" name="标题 1"/>
          <p:cNvSpPr txBox="1"/>
          <p:nvPr/>
        </p:nvSpPr>
        <p:spPr>
          <a:xfrm flipV="1">
            <a:off x="593725" y="1690370"/>
            <a:ext cx="11198860" cy="4956810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798603" y="980133"/>
            <a:ext cx="2188533" cy="6115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系统部分展示</a:t>
            </a:r>
            <a:endParaRPr kumimoji="1" lang="zh-CN" altLang="en-US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2493645"/>
            <a:ext cx="5196205" cy="3286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" y="2493010"/>
            <a:ext cx="5161915" cy="32867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990627" y="2602933"/>
            <a:ext cx="711153" cy="711150"/>
          </a:xfrm>
          <a:prstGeom prst="ellipse">
            <a:avLst/>
          </a:prstGeom>
          <a:noFill/>
          <a:ln w="190500" cap="rnd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407661" y="-2831296"/>
            <a:ext cx="2340000" cy="11520000"/>
          </a:xfrm>
          <a:prstGeom prst="round2SameRect">
            <a:avLst>
              <a:gd name="adj1" fmla="val 6776"/>
              <a:gd name="adj2" fmla="val 0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381000" dist="127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3608" y="1489085"/>
            <a:ext cx="539235" cy="5392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47017" y="1489085"/>
            <a:ext cx="539235" cy="5392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73605" y="2163505"/>
            <a:ext cx="4680000" cy="504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客户背景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3603" y="2739064"/>
            <a:ext cx="468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客户在工作过程中可能会遇到各种问题，电脑失灵、teams登录失败、xx系统提示账号过期、出差费用如何报销...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47014" y="2163505"/>
            <a:ext cx="4680000" cy="504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运用技术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47012" y="2739064"/>
            <a:ext cx="468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全栈开发+人工智能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73608" y="3825773"/>
            <a:ext cx="539235" cy="539235"/>
          </a:xfrm>
          <a:prstGeom prst="ellipse">
            <a:avLst/>
          </a:prstGeom>
          <a:solidFill>
            <a:srgbClr val="3366F3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2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73603" y="5075752"/>
            <a:ext cx="468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3499" y="4500193"/>
            <a:ext cx="4680000" cy="504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成果与价值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83615" y="5075555"/>
            <a:ext cx="10287635" cy="935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效率提升：问题秒出答案，不需要线下询问其他人员。
成本节省：人力运维成本降低。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3608" y="1620203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47017" y="1620203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73608" y="3956891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案例4：医疗行业-文章推荐与人机对话</a:t>
            </a: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3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7698262">
            <a:off x="5726348" y="-3342939"/>
            <a:ext cx="3113562" cy="6685878"/>
          </a:xfrm>
          <a:custGeom>
            <a:avLst/>
            <a:gdLst>
              <a:gd name="connsiteX0" fmla="*/ 0 w 3113562"/>
              <a:gd name="connsiteY0" fmla="*/ 0 h 6685878"/>
              <a:gd name="connsiteX1" fmla="*/ 3113562 w 3113562"/>
              <a:gd name="connsiteY1" fmla="*/ 6685878 h 6685878"/>
              <a:gd name="connsiteX2" fmla="*/ 477375 w 3113562"/>
              <a:gd name="connsiteY2" fmla="*/ 6685878 h 6685878"/>
              <a:gd name="connsiteX3" fmla="*/ 0 w 3113562"/>
              <a:gd name="connsiteY3" fmla="*/ 6208503 h 6685878"/>
            </a:gdLst>
            <a:ahLst/>
            <a:cxnLst/>
            <a:rect l="l" t="t" r="r" b="b"/>
            <a:pathLst>
              <a:path w="3113562" h="6685878">
                <a:moveTo>
                  <a:pt x="0" y="0"/>
                </a:moveTo>
                <a:lnTo>
                  <a:pt x="3113562" y="6685878"/>
                </a:lnTo>
                <a:lnTo>
                  <a:pt x="477375" y="6685878"/>
                </a:lnTo>
                <a:cubicBezTo>
                  <a:pt x="213728" y="6685878"/>
                  <a:pt x="0" y="6472150"/>
                  <a:pt x="0" y="6208503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7698262">
            <a:off x="4806591" y="-2084753"/>
            <a:ext cx="10045547" cy="11347799"/>
          </a:xfrm>
          <a:custGeom>
            <a:avLst/>
            <a:gdLst>
              <a:gd name="connsiteX0" fmla="*/ 6544614 w 8736522"/>
              <a:gd name="connsiteY0" fmla="*/ 0 h 7601946"/>
              <a:gd name="connsiteX1" fmla="*/ 8736522 w 8736522"/>
              <a:gd name="connsiteY1" fmla="*/ 4706772 h 7601946"/>
              <a:gd name="connsiteX2" fmla="*/ 2519599 w 8736522"/>
              <a:gd name="connsiteY2" fmla="*/ 7601946 h 7601946"/>
              <a:gd name="connsiteX3" fmla="*/ 0 w 8736522"/>
              <a:gd name="connsiteY3" fmla="*/ 2191510 h 7601946"/>
              <a:gd name="connsiteX4" fmla="*/ 0 w 8736522"/>
              <a:gd name="connsiteY4" fmla="*/ 477376 h 7601946"/>
              <a:gd name="connsiteX5" fmla="*/ 477375 w 8736522"/>
              <a:gd name="connsiteY5" fmla="*/ 1 h 7601946"/>
            </a:gdLst>
            <a:ahLst/>
            <a:cxnLst/>
            <a:rect l="l" t="t" r="r" b="b"/>
            <a:pathLst>
              <a:path w="8736522" h="7601946">
                <a:moveTo>
                  <a:pt x="6544614" y="0"/>
                </a:moveTo>
                <a:lnTo>
                  <a:pt x="8736522" y="4706772"/>
                </a:lnTo>
                <a:lnTo>
                  <a:pt x="2519599" y="7601946"/>
                </a:lnTo>
                <a:lnTo>
                  <a:pt x="0" y="2191510"/>
                </a:lnTo>
                <a:lnTo>
                  <a:pt x="0" y="477376"/>
                </a:lnTo>
                <a:cubicBezTo>
                  <a:pt x="0" y="213728"/>
                  <a:pt x="213728" y="0"/>
                  <a:pt x="477375" y="1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2942869" y="-956357"/>
            <a:ext cx="10862524" cy="87434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8020845" flipH="1">
            <a:off x="7027597" y="658884"/>
            <a:ext cx="7775240" cy="5682616"/>
          </a:xfrm>
          <a:custGeom>
            <a:avLst/>
            <a:gdLst>
              <a:gd name="connsiteX0" fmla="*/ 439486 w 6762056"/>
              <a:gd name="connsiteY0" fmla="*/ 0 h 3806812"/>
              <a:gd name="connsiteX1" fmla="*/ 0 w 6762056"/>
              <a:gd name="connsiteY1" fmla="*/ 750664 h 3806812"/>
              <a:gd name="connsiteX2" fmla="*/ 5704374 w 6762056"/>
              <a:gd name="connsiteY2" fmla="*/ 750664 h 3806812"/>
              <a:gd name="connsiteX3" fmla="*/ 6157639 w 6762056"/>
              <a:gd name="connsiteY3" fmla="*/ 1203929 h 3806812"/>
              <a:gd name="connsiteX4" fmla="*/ 6157639 w 6762056"/>
              <a:gd name="connsiteY4" fmla="*/ 3806812 h 3806812"/>
              <a:gd name="connsiteX5" fmla="*/ 6762056 w 6762056"/>
              <a:gd name="connsiteY5" fmla="*/ 2774439 h 3806812"/>
              <a:gd name="connsiteX6" fmla="*/ 6762056 w 6762056"/>
              <a:gd name="connsiteY6" fmla="*/ 453265 h 3806812"/>
              <a:gd name="connsiteX7" fmla="*/ 6308791 w 6762056"/>
              <a:gd name="connsiteY7" fmla="*/ 0 h 3806812"/>
            </a:gdLst>
            <a:ahLst/>
            <a:cxnLst/>
            <a:rect l="l" t="t" r="r" b="b"/>
            <a:pathLst>
              <a:path w="6762056" h="3806812">
                <a:moveTo>
                  <a:pt x="439486" y="0"/>
                </a:moveTo>
                <a:lnTo>
                  <a:pt x="0" y="750664"/>
                </a:lnTo>
                <a:lnTo>
                  <a:pt x="5704374" y="750664"/>
                </a:lnTo>
                <a:cubicBezTo>
                  <a:pt x="5954705" y="750663"/>
                  <a:pt x="6157639" y="953598"/>
                  <a:pt x="6157639" y="1203929"/>
                </a:cubicBezTo>
                <a:lnTo>
                  <a:pt x="6157639" y="3806812"/>
                </a:lnTo>
                <a:lnTo>
                  <a:pt x="6762056" y="2774439"/>
                </a:lnTo>
                <a:lnTo>
                  <a:pt x="6762056" y="453265"/>
                </a:lnTo>
                <a:cubicBezTo>
                  <a:pt x="6762056" y="202934"/>
                  <a:pt x="6559122" y="0"/>
                  <a:pt x="6308791" y="0"/>
                </a:cubicBezTo>
                <a:close/>
              </a:path>
            </a:pathLst>
          </a:custGeom>
          <a:solidFill>
            <a:schemeClr val="accent1">
              <a:alpha val="2000"/>
            </a:schemeClr>
          </a:solidFill>
          <a:ln w="12700" cap="flat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698262">
            <a:off x="-115299" y="-1159843"/>
            <a:ext cx="3959252" cy="4154829"/>
          </a:xfrm>
          <a:custGeom>
            <a:avLst/>
            <a:gdLst>
              <a:gd name="connsiteX0" fmla="*/ 2024380 w 3959252"/>
              <a:gd name="connsiteY0" fmla="*/ 0 h 4154829"/>
              <a:gd name="connsiteX1" fmla="*/ 3959252 w 3959252"/>
              <a:gd name="connsiteY1" fmla="*/ 4154829 h 4154829"/>
              <a:gd name="connsiteX2" fmla="*/ 477375 w 3959252"/>
              <a:gd name="connsiteY2" fmla="*/ 4154829 h 4154829"/>
              <a:gd name="connsiteX3" fmla="*/ 0 w 3959252"/>
              <a:gd name="connsiteY3" fmla="*/ 3677454 h 4154829"/>
              <a:gd name="connsiteX4" fmla="*/ 0 w 3959252"/>
              <a:gd name="connsiteY4" fmla="*/ 942738 h 4154829"/>
            </a:gdLst>
            <a:ahLst/>
            <a:cxnLst/>
            <a:rect l="l" t="t" r="r" b="b"/>
            <a:pathLst>
              <a:path w="3959252" h="4154829">
                <a:moveTo>
                  <a:pt x="2024380" y="0"/>
                </a:moveTo>
                <a:lnTo>
                  <a:pt x="3959252" y="4154829"/>
                </a:lnTo>
                <a:lnTo>
                  <a:pt x="477375" y="4154829"/>
                </a:lnTo>
                <a:cubicBezTo>
                  <a:pt x="213728" y="4154829"/>
                  <a:pt x="0" y="3941101"/>
                  <a:pt x="0" y="3677454"/>
                </a:cubicBezTo>
                <a:lnTo>
                  <a:pt x="0" y="942738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7698262">
            <a:off x="-71588" y="-1149295"/>
            <a:ext cx="3779526" cy="4025433"/>
          </a:xfrm>
          <a:custGeom>
            <a:avLst/>
            <a:gdLst>
              <a:gd name="connsiteX0" fmla="*/ 1904912 w 3779526"/>
              <a:gd name="connsiteY0" fmla="*/ 0 h 4025433"/>
              <a:gd name="connsiteX1" fmla="*/ 3779526 w 3779526"/>
              <a:gd name="connsiteY1" fmla="*/ 4025433 h 4025433"/>
              <a:gd name="connsiteX2" fmla="*/ 477375 w 3779526"/>
              <a:gd name="connsiteY2" fmla="*/ 4025433 h 4025433"/>
              <a:gd name="connsiteX3" fmla="*/ 0 w 3779526"/>
              <a:gd name="connsiteY3" fmla="*/ 3548058 h 4025433"/>
              <a:gd name="connsiteX4" fmla="*/ 0 w 3779526"/>
              <a:gd name="connsiteY4" fmla="*/ 887103 h 4025433"/>
            </a:gdLst>
            <a:ahLst/>
            <a:cxnLst/>
            <a:rect l="l" t="t" r="r" b="b"/>
            <a:pathLst>
              <a:path w="3779526" h="4025433">
                <a:moveTo>
                  <a:pt x="1904912" y="0"/>
                </a:moveTo>
                <a:lnTo>
                  <a:pt x="3779526" y="4025433"/>
                </a:lnTo>
                <a:lnTo>
                  <a:pt x="477375" y="4025433"/>
                </a:lnTo>
                <a:cubicBezTo>
                  <a:pt x="213728" y="4025433"/>
                  <a:pt x="0" y="3811705"/>
                  <a:pt x="0" y="3548058"/>
                </a:cubicBezTo>
                <a:lnTo>
                  <a:pt x="0" y="887103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7698262">
            <a:off x="381698" y="5725082"/>
            <a:ext cx="806454" cy="2107290"/>
          </a:xfrm>
          <a:custGeom>
            <a:avLst/>
            <a:gdLst>
              <a:gd name="connsiteX0" fmla="*/ 806454 w 806454"/>
              <a:gd name="connsiteY0" fmla="*/ 0 h 2107290"/>
              <a:gd name="connsiteX1" fmla="*/ 806454 w 806454"/>
              <a:gd name="connsiteY1" fmla="*/ 2107290 h 2107290"/>
              <a:gd name="connsiteX2" fmla="*/ 0 w 806454"/>
              <a:gd name="connsiteY2" fmla="*/ 375560 h 2107290"/>
            </a:gdLst>
            <a:ahLst/>
            <a:cxnLst/>
            <a:rect l="l" t="t" r="r" b="b"/>
            <a:pathLst>
              <a:path w="806454" h="2107290">
                <a:moveTo>
                  <a:pt x="806454" y="0"/>
                </a:moveTo>
                <a:lnTo>
                  <a:pt x="806454" y="2107290"/>
                </a:lnTo>
                <a:lnTo>
                  <a:pt x="0" y="37556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7202" y="742073"/>
            <a:ext cx="2032000" cy="11176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 flipV="1">
            <a:off x="4984551" y="425086"/>
            <a:ext cx="751619" cy="1550873"/>
          </a:xfrm>
          <a:prstGeom prst="line">
            <a:avLst/>
          </a:prstGeom>
          <a:noFill/>
          <a:ln w="6350" cap="sq">
            <a:solidFill>
              <a:schemeClr val="accent2"/>
            </a:solidFill>
            <a:miter/>
          </a:ln>
        </p:spPr>
      </p:cxnSp>
      <p:cxnSp>
        <p:nvCxnSpPr>
          <p:cNvPr id="12" name="标题 1"/>
          <p:cNvCxnSpPr/>
          <p:nvPr/>
        </p:nvCxnSpPr>
        <p:spPr>
          <a:xfrm flipV="1">
            <a:off x="3604687" y="1766249"/>
            <a:ext cx="1760252" cy="3704183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11726588" y="196822"/>
            <a:ext cx="228264" cy="228264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2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1559348" y="6554463"/>
            <a:ext cx="436474" cy="99263"/>
            <a:chOff x="11559348" y="6554463"/>
            <a:chExt cx="436474" cy="99263"/>
          </a:xfrm>
        </p:grpSpPr>
        <p:sp>
          <p:nvSpPr>
            <p:cNvPr id="15" name="标题 1"/>
            <p:cNvSpPr txBox="1"/>
            <p:nvPr/>
          </p:nvSpPr>
          <p:spPr>
            <a:xfrm>
              <a:off x="11559348" y="6554463"/>
              <a:ext cx="99263" cy="99263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727953" y="6554463"/>
              <a:ext cx="99263" cy="99263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1896559" y="6554463"/>
              <a:ext cx="99263" cy="9926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5995078" y="1158876"/>
            <a:ext cx="817439" cy="81743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74154" y="1223618"/>
            <a:ext cx="668888" cy="66888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190597" y="1349218"/>
            <a:ext cx="4191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995079" y="2159385"/>
            <a:ext cx="821674" cy="82167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097695" y="2271502"/>
            <a:ext cx="612204" cy="61220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180789" y="2382025"/>
            <a:ext cx="4826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995078" y="3207190"/>
            <a:ext cx="817439" cy="81743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097695" y="3319308"/>
            <a:ext cx="612204" cy="61220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183465" y="3429831"/>
            <a:ext cx="4826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995078" y="4290312"/>
            <a:ext cx="817439" cy="81743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97695" y="4402430"/>
            <a:ext cx="612204" cy="61220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183465" y="4512953"/>
            <a:ext cx="4826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995078" y="5346134"/>
            <a:ext cx="817439" cy="81743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097695" y="5458252"/>
            <a:ext cx="612204" cy="61220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183465" y="5568775"/>
            <a:ext cx="4826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293936" y="1030767"/>
            <a:ext cx="4017303" cy="109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3366F3">
                        <a:alpha val="100000"/>
                      </a:srgbClr>
                    </a:gs>
                    <a:gs pos="100000">
                      <a:srgbClr val="0C40D0">
                        <a:alpha val="10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团队核心能力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7293936" y="2071408"/>
            <a:ext cx="4017303" cy="109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3366F3">
                        <a:alpha val="100000"/>
                      </a:srgbClr>
                    </a:gs>
                    <a:gs pos="100000">
                      <a:srgbClr val="0C40D0">
                        <a:alpha val="10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行业覆盖与客户类型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7293936" y="3119214"/>
            <a:ext cx="4017303" cy="109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3366F3">
                        <a:alpha val="100000"/>
                      </a:srgbClr>
                    </a:gs>
                    <a:gs pos="100000">
                      <a:srgbClr val="0C40D0">
                        <a:alpha val="10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典型项目案例展示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7293938" y="4202336"/>
            <a:ext cx="4080014" cy="109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3366F3">
                        <a:alpha val="100000"/>
                      </a:srgbClr>
                    </a:gs>
                    <a:gs pos="100000">
                      <a:srgbClr val="0C40D0">
                        <a:alpha val="10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技术能力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7293938" y="5215889"/>
            <a:ext cx="4080014" cy="109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3366F3">
                        <a:alpha val="100000"/>
                      </a:srgbClr>
                    </a:gs>
                    <a:gs pos="100000">
                      <a:srgbClr val="0C40D0">
                        <a:alpha val="10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如何与我们合作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73603" y="5075752"/>
            <a:ext cx="468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4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3608" y="1620203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47017" y="1620203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案例4：医疗行业-文章推荐与人机对话</a:t>
            </a: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3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335280" y="1040130"/>
            <a:ext cx="1298575" cy="834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系统部分展示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479425" y="1701165"/>
            <a:ext cx="10664825" cy="8674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左侧搜索框中输入待查询员工的</a:t>
            </a: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。可以显示出员工基本信息，推荐访问的小工具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链接。</a:t>
            </a:r>
            <a:endParaRPr kumimoji="1" lang="zh-CN" altLang="en-US" sz="12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右侧搜索服务栏中，可以为当前的员工推荐一些可能遇到的问题的知识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列表。</a:t>
            </a:r>
            <a:endParaRPr kumimoji="1" lang="zh-CN" altLang="en-US" sz="12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 descr="4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60" y="2568575"/>
            <a:ext cx="8351520" cy="36753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标题 1"/>
          <p:cNvSpPr txBox="1"/>
          <p:nvPr/>
        </p:nvSpPr>
        <p:spPr>
          <a:xfrm>
            <a:off x="973603" y="5075752"/>
            <a:ext cx="468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4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3608" y="1620203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47017" y="1620203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案例4：医疗行业-文章推荐与人机对话</a:t>
            </a: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3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91770" y="1196975"/>
            <a:ext cx="11449685" cy="542417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91803" y="1196975"/>
            <a:ext cx="814870" cy="842211"/>
          </a:xfrm>
          <a:prstGeom prst="diagStrip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10826585" y="5778934"/>
            <a:ext cx="814870" cy="842211"/>
          </a:xfrm>
          <a:prstGeom prst="diagStripe">
            <a:avLst/>
          </a:prstGeom>
          <a:solidFill>
            <a:srgbClr val="3366F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623570" y="1845310"/>
            <a:ext cx="4486910" cy="1874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r>
              <a:rPr kumimoji="1" lang="en-US" altLang="zh-CN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管理员需维护所有的文章，传入系统中，对话机器人可以通过用户的输入问题，快速搜索到所在的文章，并总结用户想要的</a:t>
            </a:r>
            <a:r>
              <a:rPr kumimoji="1" lang="zh-CN" altLang="en-US" sz="12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答案。</a:t>
            </a:r>
            <a:endParaRPr kumimoji="1" lang="zh-CN" altLang="en-US" sz="12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23570" y="1268730"/>
            <a:ext cx="1298575" cy="834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系统部分展示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pic>
        <p:nvPicPr>
          <p:cNvPr id="28" name="图片 27" descr="4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55" y="1266825"/>
            <a:ext cx="5568315" cy="50641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0400" y="1485900"/>
            <a:ext cx="2639168" cy="464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821801" y="4251960"/>
            <a:ext cx="2316368" cy="1699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客户需要多种小工具，例如：图片格式转换、pdf每页转换图片、网页自动填写表格、车辆信息抓取等。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0"/>
          </a:blip>
          <a:srcRect l="21978" r="21978"/>
          <a:stretch>
            <a:fillRect/>
          </a:stretch>
        </p:blipFill>
        <p:spPr>
          <a:xfrm>
            <a:off x="892812" y="1569720"/>
            <a:ext cx="2174344" cy="2174344"/>
          </a:xfrm>
          <a:custGeom>
            <a:avLst/>
            <a:gdLst/>
            <a:ahLst/>
            <a:cxnLst/>
            <a:rect l="l" t="t" r="r" b="b"/>
            <a:pathLst>
              <a:path w="2174344" h="2174344">
                <a:moveTo>
                  <a:pt x="1087172" y="0"/>
                </a:moveTo>
                <a:cubicBezTo>
                  <a:pt x="1687601" y="0"/>
                  <a:pt x="2174344" y="486743"/>
                  <a:pt x="2174344" y="1087172"/>
                </a:cubicBezTo>
                <a:cubicBezTo>
                  <a:pt x="2174344" y="1687601"/>
                  <a:pt x="1687601" y="2174344"/>
                  <a:pt x="1087172" y="2174344"/>
                </a:cubicBezTo>
                <a:cubicBezTo>
                  <a:pt x="486743" y="2174344"/>
                  <a:pt x="0" y="1687601"/>
                  <a:pt x="0" y="1087172"/>
                </a:cubicBezTo>
                <a:cubicBezTo>
                  <a:pt x="0" y="486743"/>
                  <a:pt x="486743" y="0"/>
                  <a:pt x="10871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>
            <p:custDataLst>
              <p:tags r:id="rId5"/>
            </p:custDataLst>
          </p:nvPr>
        </p:nvSpPr>
        <p:spPr>
          <a:xfrm>
            <a:off x="882704" y="1485900"/>
            <a:ext cx="670560" cy="670560"/>
          </a:xfrm>
          <a:prstGeom prst="flowChartConnector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6"/>
            </p:custDataLst>
          </p:nvPr>
        </p:nvSpPr>
        <p:spPr>
          <a:xfrm>
            <a:off x="901754" y="1542769"/>
            <a:ext cx="632460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7"/>
            </p:custDataLst>
          </p:nvPr>
        </p:nvSpPr>
        <p:spPr>
          <a:xfrm>
            <a:off x="3400177" y="1485900"/>
            <a:ext cx="2639168" cy="464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8"/>
            </p:custDataLst>
          </p:nvPr>
        </p:nvSpPr>
        <p:spPr>
          <a:xfrm>
            <a:off x="3561578" y="4251960"/>
            <a:ext cx="2316368" cy="1699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python脚本+爬虫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100000"/>
          </a:blip>
          <a:srcRect l="21978" r="21978"/>
          <a:stretch>
            <a:fillRect/>
          </a:stretch>
        </p:blipFill>
        <p:spPr>
          <a:xfrm>
            <a:off x="3632589" y="1569720"/>
            <a:ext cx="2174344" cy="2174344"/>
          </a:xfrm>
          <a:custGeom>
            <a:avLst/>
            <a:gdLst/>
            <a:ahLst/>
            <a:cxnLst/>
            <a:rect l="l" t="t" r="r" b="b"/>
            <a:pathLst>
              <a:path w="2174344" h="2174344">
                <a:moveTo>
                  <a:pt x="1087172" y="0"/>
                </a:moveTo>
                <a:cubicBezTo>
                  <a:pt x="1687601" y="0"/>
                  <a:pt x="2174344" y="486743"/>
                  <a:pt x="2174344" y="1087172"/>
                </a:cubicBezTo>
                <a:cubicBezTo>
                  <a:pt x="2174344" y="1687601"/>
                  <a:pt x="1687601" y="2174344"/>
                  <a:pt x="1087172" y="2174344"/>
                </a:cubicBezTo>
                <a:cubicBezTo>
                  <a:pt x="486743" y="2174344"/>
                  <a:pt x="0" y="1687601"/>
                  <a:pt x="0" y="1087172"/>
                </a:cubicBezTo>
                <a:cubicBezTo>
                  <a:pt x="0" y="486743"/>
                  <a:pt x="486743" y="0"/>
                  <a:pt x="10871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>
            <p:custDataLst>
              <p:tags r:id="rId11"/>
            </p:custDataLst>
          </p:nvPr>
        </p:nvSpPr>
        <p:spPr>
          <a:xfrm>
            <a:off x="3622481" y="1485900"/>
            <a:ext cx="670560" cy="670560"/>
          </a:xfrm>
          <a:prstGeom prst="flowChartConnector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2"/>
            </p:custDataLst>
          </p:nvPr>
        </p:nvSpPr>
        <p:spPr>
          <a:xfrm>
            <a:off x="3641531" y="1542769"/>
            <a:ext cx="632460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3"/>
            </p:custDataLst>
          </p:nvPr>
        </p:nvSpPr>
        <p:spPr>
          <a:xfrm>
            <a:off x="6139954" y="1485900"/>
            <a:ext cx="2639168" cy="464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4"/>
            </p:custDataLst>
          </p:nvPr>
        </p:nvSpPr>
        <p:spPr>
          <a:xfrm>
            <a:off x="6301354" y="4251960"/>
            <a:ext cx="2316368" cy="1699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/>
              <a:t>将文档放到</a:t>
            </a:r>
            <a:r>
              <a:rPr kumimoji="1" lang="zh-CN" altLang="en-US" sz="1400">
                <a:latin typeface="Source Han Sans" panose="020B0500000000000000" charset="-122"/>
                <a:ea typeface="Source Han Sans" panose="020B0500000000000000" charset="-122"/>
              </a:rPr>
              <a:t>指定</a:t>
            </a:r>
            <a:r>
              <a:rPr kumimoji="1" lang="zh-CN" altLang="en-US" sz="1400"/>
              <a:t>位置，双击项目</a:t>
            </a:r>
            <a:r>
              <a:rPr kumimoji="1" lang="en-US" altLang="zh-CN" sz="1400"/>
              <a:t>exe</a:t>
            </a:r>
            <a:r>
              <a:rPr kumimoji="1" lang="zh-CN" altLang="en-US" sz="1400"/>
              <a:t>文件即可执行自动化流程。</a:t>
            </a:r>
            <a:endParaRPr kumimoji="1"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alphaModFix amt="100000"/>
          </a:blip>
          <a:srcRect l="21978" r="21978"/>
          <a:stretch>
            <a:fillRect/>
          </a:stretch>
        </p:blipFill>
        <p:spPr>
          <a:xfrm>
            <a:off x="6372366" y="1569720"/>
            <a:ext cx="2174344" cy="2174344"/>
          </a:xfrm>
          <a:custGeom>
            <a:avLst/>
            <a:gdLst/>
            <a:ahLst/>
            <a:cxnLst/>
            <a:rect l="l" t="t" r="r" b="b"/>
            <a:pathLst>
              <a:path w="2174344" h="2174344">
                <a:moveTo>
                  <a:pt x="1087172" y="0"/>
                </a:moveTo>
                <a:cubicBezTo>
                  <a:pt x="1687601" y="0"/>
                  <a:pt x="2174344" y="486743"/>
                  <a:pt x="2174344" y="1087172"/>
                </a:cubicBezTo>
                <a:cubicBezTo>
                  <a:pt x="2174344" y="1687601"/>
                  <a:pt x="1687601" y="2174344"/>
                  <a:pt x="1087172" y="2174344"/>
                </a:cubicBezTo>
                <a:cubicBezTo>
                  <a:pt x="486743" y="2174344"/>
                  <a:pt x="0" y="1687601"/>
                  <a:pt x="0" y="1087172"/>
                </a:cubicBezTo>
                <a:cubicBezTo>
                  <a:pt x="0" y="486743"/>
                  <a:pt x="486743" y="0"/>
                  <a:pt x="10871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>
            <p:custDataLst>
              <p:tags r:id="rId17"/>
            </p:custDataLst>
          </p:nvPr>
        </p:nvSpPr>
        <p:spPr>
          <a:xfrm>
            <a:off x="6362258" y="1485900"/>
            <a:ext cx="670560" cy="670560"/>
          </a:xfrm>
          <a:prstGeom prst="flowChartConnector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8"/>
            </p:custDataLst>
          </p:nvPr>
        </p:nvSpPr>
        <p:spPr>
          <a:xfrm>
            <a:off x="6381308" y="1542769"/>
            <a:ext cx="632460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9"/>
            </p:custDataLst>
          </p:nvPr>
        </p:nvSpPr>
        <p:spPr>
          <a:xfrm>
            <a:off x="8879732" y="1485900"/>
            <a:ext cx="2639168" cy="464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alphaModFix amt="100000"/>
          </a:blip>
          <a:srcRect l="21978" r="21978"/>
          <a:stretch>
            <a:fillRect/>
          </a:stretch>
        </p:blipFill>
        <p:spPr>
          <a:xfrm>
            <a:off x="9112144" y="1569720"/>
            <a:ext cx="2174344" cy="2174344"/>
          </a:xfrm>
          <a:custGeom>
            <a:avLst/>
            <a:gdLst/>
            <a:ahLst/>
            <a:cxnLst/>
            <a:rect l="l" t="t" r="r" b="b"/>
            <a:pathLst>
              <a:path w="2174344" h="2174344">
                <a:moveTo>
                  <a:pt x="1087172" y="0"/>
                </a:moveTo>
                <a:cubicBezTo>
                  <a:pt x="1687601" y="0"/>
                  <a:pt x="2174344" y="486743"/>
                  <a:pt x="2174344" y="1087172"/>
                </a:cubicBezTo>
                <a:cubicBezTo>
                  <a:pt x="2174344" y="1687601"/>
                  <a:pt x="1687601" y="2174344"/>
                  <a:pt x="1087172" y="2174344"/>
                </a:cubicBezTo>
                <a:cubicBezTo>
                  <a:pt x="486743" y="2174344"/>
                  <a:pt x="0" y="1687601"/>
                  <a:pt x="0" y="1087172"/>
                </a:cubicBezTo>
                <a:cubicBezTo>
                  <a:pt x="0" y="486743"/>
                  <a:pt x="486743" y="0"/>
                  <a:pt x="10871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" name="标题 1"/>
          <p:cNvSpPr txBox="1"/>
          <p:nvPr>
            <p:custDataLst>
              <p:tags r:id="rId22"/>
            </p:custDataLst>
          </p:nvPr>
        </p:nvSpPr>
        <p:spPr>
          <a:xfrm>
            <a:off x="9041133" y="4251960"/>
            <a:ext cx="2316368" cy="1699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效率提升：将传统机械式的操作转化为流程自动化。
成本节省：人力运维成本降低。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23"/>
            </p:custDataLst>
          </p:nvPr>
        </p:nvSpPr>
        <p:spPr>
          <a:xfrm>
            <a:off x="9102036" y="1485900"/>
            <a:ext cx="670560" cy="670560"/>
          </a:xfrm>
          <a:prstGeom prst="flowChartConnector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4"/>
            </p:custDataLst>
          </p:nvPr>
        </p:nvSpPr>
        <p:spPr>
          <a:xfrm>
            <a:off x="822584" y="3888890"/>
            <a:ext cx="23148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客户背景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5"/>
            </p:custDataLst>
          </p:nvPr>
        </p:nvSpPr>
        <p:spPr>
          <a:xfrm>
            <a:off x="9121086" y="1542769"/>
            <a:ext cx="632460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6"/>
            </p:custDataLst>
          </p:nvPr>
        </p:nvSpPr>
        <p:spPr>
          <a:xfrm>
            <a:off x="3562361" y="3888890"/>
            <a:ext cx="23148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运用技术</a:t>
            </a: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7"/>
            </p:custDataLst>
          </p:nvPr>
        </p:nvSpPr>
        <p:spPr>
          <a:xfrm>
            <a:off x="6302138" y="3888890"/>
            <a:ext cx="23148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使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方式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6" name="标题 1"/>
          <p:cNvSpPr txBox="1"/>
          <p:nvPr>
            <p:custDataLst>
              <p:tags r:id="rId28"/>
            </p:custDataLst>
          </p:nvPr>
        </p:nvSpPr>
        <p:spPr>
          <a:xfrm>
            <a:off x="9041916" y="3888890"/>
            <a:ext cx="23148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成果与价值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案例5：车辆行业-工具大全</a:t>
            </a:r>
            <a:endParaRPr kumimoji="1"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9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2">
                  <a:lumMod val="20000"/>
                  <a:lumOff val="80000"/>
                  <a:alpha val="80000"/>
                </a:schemeClr>
              </a:gs>
              <a:gs pos="48000">
                <a:schemeClr val="accent2">
                  <a:lumMod val="20000"/>
                  <a:lumOff val="80000"/>
                  <a:alpha val="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  <a:gs pos="94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23039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23039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3275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23275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23511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23511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23747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23747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99685" y="-660400"/>
            <a:ext cx="2834855" cy="4583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000">
                <a:ln w="12700">
                  <a:noFill/>
                </a:ln>
                <a:gradFill>
                  <a:gsLst>
                    <a:gs pos="0">
                      <a:srgbClr val="19B4F3">
                        <a:alpha val="100000"/>
                      </a:srgbClr>
                    </a:gs>
                    <a:gs pos="31000">
                      <a:srgbClr val="0C61DF">
                        <a:alpha val="100000"/>
                      </a:srgbClr>
                    </a:gs>
                    <a:gs pos="72000">
                      <a:srgbClr val="0C61DF">
                        <a:alpha val="100000"/>
                      </a:srgbClr>
                    </a:gs>
                    <a:gs pos="100000">
                      <a:srgbClr val="19B4F3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39731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79629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219527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59426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 l="65639" t="-2667" b="56738"/>
          <a:stretch>
            <a:fillRect/>
          </a:stretch>
        </p:blipFill>
        <p:spPr>
          <a:xfrm flipH="1">
            <a:off x="-2561707" y="1923956"/>
            <a:ext cx="7127427" cy="594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39" t="29837" r="29947" b="37478"/>
          <a:stretch>
            <a:fillRect/>
          </a:stretch>
        </p:blipFill>
        <p:spPr>
          <a:xfrm flipH="1">
            <a:off x="-239455" y="1334813"/>
            <a:ext cx="4560869" cy="48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>
            <a:off x="5190349" y="3711339"/>
            <a:ext cx="6253527" cy="226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技术能力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94000"/>
          </a:blip>
          <a:srcRect/>
          <a:stretch>
            <a:fillRect/>
          </a:stretch>
        </p:blipFill>
        <p:spPr>
          <a:xfrm>
            <a:off x="495300" y="1766470"/>
            <a:ext cx="11201400" cy="2055501"/>
          </a:xfrm>
          <a:custGeom>
            <a:avLst/>
            <a:gdLst/>
            <a:ahLst/>
            <a:cxnLst/>
            <a:rect l="l" t="t" r="r" b="b"/>
            <a:pathLst>
              <a:path w="11201400" h="2055501">
                <a:moveTo>
                  <a:pt x="0" y="139774"/>
                </a:moveTo>
                <a:cubicBezTo>
                  <a:pt x="0" y="62579"/>
                  <a:pt x="62579" y="0"/>
                  <a:pt x="139774" y="0"/>
                </a:cubicBezTo>
                <a:lnTo>
                  <a:pt x="11061626" y="0"/>
                </a:lnTo>
                <a:cubicBezTo>
                  <a:pt x="11138821" y="0"/>
                  <a:pt x="11201400" y="62579"/>
                  <a:pt x="11201400" y="139774"/>
                </a:cubicBezTo>
                <a:lnTo>
                  <a:pt x="11201400" y="1915727"/>
                </a:lnTo>
                <a:cubicBezTo>
                  <a:pt x="11201400" y="1992922"/>
                  <a:pt x="11138821" y="2055501"/>
                  <a:pt x="11061626" y="2055501"/>
                </a:cubicBezTo>
                <a:lnTo>
                  <a:pt x="139774" y="2055501"/>
                </a:lnTo>
                <a:cubicBezTo>
                  <a:pt x="62579" y="2055501"/>
                  <a:pt x="0" y="1992922"/>
                  <a:pt x="0" y="191572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495300" y="1772918"/>
            <a:ext cx="11201400" cy="2055500"/>
          </a:xfrm>
          <a:prstGeom prst="roundRect">
            <a:avLst>
              <a:gd name="adj" fmla="val 6800"/>
            </a:avLst>
          </a:prstGeom>
          <a:solidFill>
            <a:schemeClr val="accent1">
              <a:alpha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257512" y="1606551"/>
            <a:ext cx="3798896" cy="2336483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55600" dist="38100" dir="2700000" algn="tl" rotWithShape="0">
              <a:srgbClr val="000000">
                <a:alpha val="22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100000"/>
          </a:blip>
          <a:srcRect l="4997" t="11519" r="4997" b="9488"/>
          <a:stretch>
            <a:fillRect/>
          </a:stretch>
        </p:blipFill>
        <p:spPr>
          <a:xfrm>
            <a:off x="4257512" y="1606551"/>
            <a:ext cx="3798896" cy="2336483"/>
          </a:xfrm>
          <a:custGeom>
            <a:avLst/>
            <a:gdLst/>
            <a:ahLst/>
            <a:cxnLst/>
            <a:rect l="l" t="t" r="r" b="b"/>
            <a:pathLst>
              <a:path w="3798896" h="2336483">
                <a:moveTo>
                  <a:pt x="389422" y="0"/>
                </a:moveTo>
                <a:lnTo>
                  <a:pt x="3409474" y="0"/>
                </a:lnTo>
                <a:cubicBezTo>
                  <a:pt x="3624546" y="0"/>
                  <a:pt x="3798896" y="174350"/>
                  <a:pt x="3798896" y="389422"/>
                </a:cubicBezTo>
                <a:lnTo>
                  <a:pt x="3798896" y="1947061"/>
                </a:lnTo>
                <a:cubicBezTo>
                  <a:pt x="3798896" y="2162133"/>
                  <a:pt x="3624546" y="2336483"/>
                  <a:pt x="3409474" y="2336483"/>
                </a:cubicBezTo>
                <a:lnTo>
                  <a:pt x="389422" y="2336483"/>
                </a:lnTo>
                <a:cubicBezTo>
                  <a:pt x="174350" y="2336483"/>
                  <a:pt x="0" y="2162133"/>
                  <a:pt x="0" y="1947061"/>
                </a:cubicBezTo>
                <a:lnTo>
                  <a:pt x="0" y="389422"/>
                </a:lnTo>
                <a:cubicBezTo>
                  <a:pt x="0" y="174350"/>
                  <a:pt x="174350" y="0"/>
                  <a:pt x="38942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我们的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技能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1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rot="16200000" flipH="1">
            <a:off x="1623695" y="2770505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7080" y="3933190"/>
            <a:ext cx="942975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全栈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开发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6200000" flipH="1">
            <a:off x="1633855" y="3652520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 flipH="1">
            <a:off x="9266555" y="2770505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 flipH="1">
            <a:off x="9266555" y="3631565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H="1">
            <a:off x="1623695" y="4534535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9266555" y="4492625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7400" y="4873625"/>
            <a:ext cx="1196340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定时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任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务开发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767080" y="5712460"/>
            <a:ext cx="942975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处理</a:t>
            </a:r>
            <a:endParaRPr kumimoji="1" lang="zh-CN" altLang="en-US" sz="14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8400415" y="3987165"/>
            <a:ext cx="1073150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搜索引擎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搭建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8400415" y="4832985"/>
            <a:ext cx="942975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爬虫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8400415" y="5709285"/>
            <a:ext cx="942975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人工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智能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pic>
        <p:nvPicPr>
          <p:cNvPr id="26" name="图片 25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3987165"/>
            <a:ext cx="304800" cy="304800"/>
          </a:xfrm>
          <a:prstGeom prst="rect">
            <a:avLst/>
          </a:prstGeom>
        </p:spPr>
      </p:pic>
      <p:pic>
        <p:nvPicPr>
          <p:cNvPr id="27" name="图片 26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4935855"/>
            <a:ext cx="304800" cy="304800"/>
          </a:xfrm>
          <a:prstGeom prst="rect">
            <a:avLst/>
          </a:prstGeom>
        </p:spPr>
      </p:pic>
      <p:pic>
        <p:nvPicPr>
          <p:cNvPr id="28" name="图片 27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5771515"/>
            <a:ext cx="304800" cy="304800"/>
          </a:xfrm>
          <a:prstGeom prst="rect">
            <a:avLst/>
          </a:prstGeom>
        </p:spPr>
      </p:pic>
      <p:pic>
        <p:nvPicPr>
          <p:cNvPr id="29" name="图片 28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70" y="4049395"/>
            <a:ext cx="304800" cy="304800"/>
          </a:xfrm>
          <a:prstGeom prst="rect">
            <a:avLst/>
          </a:prstGeom>
        </p:spPr>
      </p:pic>
      <p:pic>
        <p:nvPicPr>
          <p:cNvPr id="30" name="图片 29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70" y="4879340"/>
            <a:ext cx="304800" cy="304800"/>
          </a:xfrm>
          <a:prstGeom prst="rect">
            <a:avLst/>
          </a:prstGeom>
        </p:spPr>
      </p:pic>
      <p:pic>
        <p:nvPicPr>
          <p:cNvPr id="31" name="图片 30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70" y="5771515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2">
                  <a:lumMod val="20000"/>
                  <a:lumOff val="80000"/>
                  <a:alpha val="80000"/>
                </a:schemeClr>
              </a:gs>
              <a:gs pos="48000">
                <a:schemeClr val="accent2">
                  <a:lumMod val="20000"/>
                  <a:lumOff val="80000"/>
                  <a:alpha val="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  <a:gs pos="94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23039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23039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3275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23275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23511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23511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23747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23747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99685" y="-660400"/>
            <a:ext cx="2834855" cy="4583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000">
                <a:ln w="12700">
                  <a:noFill/>
                </a:ln>
                <a:gradFill>
                  <a:gsLst>
                    <a:gs pos="0">
                      <a:srgbClr val="19B4F3">
                        <a:alpha val="100000"/>
                      </a:srgbClr>
                    </a:gs>
                    <a:gs pos="31000">
                      <a:srgbClr val="0C61DF">
                        <a:alpha val="100000"/>
                      </a:srgbClr>
                    </a:gs>
                    <a:gs pos="72000">
                      <a:srgbClr val="0C61DF">
                        <a:alpha val="100000"/>
                      </a:srgbClr>
                    </a:gs>
                    <a:gs pos="100000">
                      <a:srgbClr val="19B4F3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39731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79629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219527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59426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 l="65639" t="-2667" b="56738"/>
          <a:stretch>
            <a:fillRect/>
          </a:stretch>
        </p:blipFill>
        <p:spPr>
          <a:xfrm flipH="1">
            <a:off x="-2561707" y="1923956"/>
            <a:ext cx="7127427" cy="594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39" t="29837" r="29947" b="37478"/>
          <a:stretch>
            <a:fillRect/>
          </a:stretch>
        </p:blipFill>
        <p:spPr>
          <a:xfrm flipH="1">
            <a:off x="-239455" y="1334813"/>
            <a:ext cx="4560869" cy="48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>
            <a:off x="5190349" y="3711339"/>
            <a:ext cx="6253527" cy="226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如何与我们合作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678790" y="1250440"/>
            <a:ext cx="93443" cy="48032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 l="540" r="540"/>
          <a:stretch>
            <a:fillRect/>
          </a:stretch>
        </p:blipFill>
        <p:spPr>
          <a:xfrm>
            <a:off x="660399" y="1448769"/>
            <a:ext cx="3724715" cy="2110274"/>
          </a:xfrm>
          <a:custGeom>
            <a:avLst/>
            <a:gdLst/>
            <a:ahLst/>
            <a:cxnLst/>
            <a:rect l="l" t="t" r="r" b="b"/>
            <a:pathLst>
              <a:path w="3724715" h="2110274">
                <a:moveTo>
                  <a:pt x="82617" y="0"/>
                </a:moveTo>
                <a:lnTo>
                  <a:pt x="3642098" y="0"/>
                </a:lnTo>
                <a:cubicBezTo>
                  <a:pt x="3687726" y="0"/>
                  <a:pt x="3724715" y="36989"/>
                  <a:pt x="3724715" y="82617"/>
                </a:cubicBezTo>
                <a:lnTo>
                  <a:pt x="3724715" y="2027657"/>
                </a:lnTo>
                <a:cubicBezTo>
                  <a:pt x="3724715" y="2073285"/>
                  <a:pt x="3687726" y="2110274"/>
                  <a:pt x="3642098" y="2110274"/>
                </a:cubicBezTo>
                <a:lnTo>
                  <a:pt x="82617" y="2110274"/>
                </a:lnTo>
                <a:cubicBezTo>
                  <a:pt x="36989" y="2110274"/>
                  <a:pt x="0" y="2073285"/>
                  <a:pt x="0" y="2027657"/>
                </a:cubicBezTo>
                <a:lnTo>
                  <a:pt x="0" y="82617"/>
                </a:lnTo>
                <a:cubicBezTo>
                  <a:pt x="0" y="36989"/>
                  <a:pt x="36989" y="0"/>
                  <a:pt x="8261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540" r="540"/>
          <a:stretch>
            <a:fillRect/>
          </a:stretch>
        </p:blipFill>
        <p:spPr>
          <a:xfrm>
            <a:off x="660399" y="3691386"/>
            <a:ext cx="3724715" cy="2110274"/>
          </a:xfrm>
          <a:custGeom>
            <a:avLst/>
            <a:gdLst/>
            <a:ahLst/>
            <a:cxnLst/>
            <a:rect l="l" t="t" r="r" b="b"/>
            <a:pathLst>
              <a:path w="3724715" h="2110274">
                <a:moveTo>
                  <a:pt x="82617" y="0"/>
                </a:moveTo>
                <a:lnTo>
                  <a:pt x="3642098" y="0"/>
                </a:lnTo>
                <a:cubicBezTo>
                  <a:pt x="3687726" y="0"/>
                  <a:pt x="3724715" y="36989"/>
                  <a:pt x="3724715" y="82617"/>
                </a:cubicBezTo>
                <a:lnTo>
                  <a:pt x="3724715" y="2027657"/>
                </a:lnTo>
                <a:cubicBezTo>
                  <a:pt x="3724715" y="2073285"/>
                  <a:pt x="3687726" y="2110274"/>
                  <a:pt x="3642098" y="2110274"/>
                </a:cubicBezTo>
                <a:lnTo>
                  <a:pt x="82617" y="2110274"/>
                </a:lnTo>
                <a:cubicBezTo>
                  <a:pt x="36989" y="2110274"/>
                  <a:pt x="0" y="2073285"/>
                  <a:pt x="0" y="2027657"/>
                </a:cubicBezTo>
                <a:lnTo>
                  <a:pt x="0" y="82617"/>
                </a:lnTo>
                <a:cubicBezTo>
                  <a:pt x="0" y="36989"/>
                  <a:pt x="36989" y="0"/>
                  <a:pt x="8261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5400000">
            <a:off x="7172142" y="-671226"/>
            <a:ext cx="453863" cy="54405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35514" y="2350990"/>
            <a:ext cx="6396539" cy="3203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需求沟通 → 方案设计 → 开发交付 → 持续运维。</a:t>
            </a:r>
            <a:endParaRPr kumimoji="1"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935514" y="1858558"/>
            <a:ext cx="4770119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/>
              <a:t>交付流程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合作流程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1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678790" y="1250440"/>
            <a:ext cx="93443" cy="48032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 l="540" r="540"/>
          <a:stretch>
            <a:fillRect/>
          </a:stretch>
        </p:blipFill>
        <p:spPr>
          <a:xfrm>
            <a:off x="660399" y="1448769"/>
            <a:ext cx="3724715" cy="2110274"/>
          </a:xfrm>
          <a:custGeom>
            <a:avLst/>
            <a:gdLst/>
            <a:ahLst/>
            <a:cxnLst/>
            <a:rect l="l" t="t" r="r" b="b"/>
            <a:pathLst>
              <a:path w="3724715" h="2110274">
                <a:moveTo>
                  <a:pt x="82617" y="0"/>
                </a:moveTo>
                <a:lnTo>
                  <a:pt x="3642098" y="0"/>
                </a:lnTo>
                <a:cubicBezTo>
                  <a:pt x="3687726" y="0"/>
                  <a:pt x="3724715" y="36989"/>
                  <a:pt x="3724715" y="82617"/>
                </a:cubicBezTo>
                <a:lnTo>
                  <a:pt x="3724715" y="2027657"/>
                </a:lnTo>
                <a:cubicBezTo>
                  <a:pt x="3724715" y="2073285"/>
                  <a:pt x="3687726" y="2110274"/>
                  <a:pt x="3642098" y="2110274"/>
                </a:cubicBezTo>
                <a:lnTo>
                  <a:pt x="82617" y="2110274"/>
                </a:lnTo>
                <a:cubicBezTo>
                  <a:pt x="36989" y="2110274"/>
                  <a:pt x="0" y="2073285"/>
                  <a:pt x="0" y="2027657"/>
                </a:cubicBezTo>
                <a:lnTo>
                  <a:pt x="0" y="82617"/>
                </a:lnTo>
                <a:cubicBezTo>
                  <a:pt x="0" y="36989"/>
                  <a:pt x="36989" y="0"/>
                  <a:pt x="8261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540" r="540"/>
          <a:stretch>
            <a:fillRect/>
          </a:stretch>
        </p:blipFill>
        <p:spPr>
          <a:xfrm>
            <a:off x="660399" y="3691386"/>
            <a:ext cx="3724715" cy="2110274"/>
          </a:xfrm>
          <a:custGeom>
            <a:avLst/>
            <a:gdLst/>
            <a:ahLst/>
            <a:cxnLst/>
            <a:rect l="l" t="t" r="r" b="b"/>
            <a:pathLst>
              <a:path w="3724715" h="2110274">
                <a:moveTo>
                  <a:pt x="82617" y="0"/>
                </a:moveTo>
                <a:lnTo>
                  <a:pt x="3642098" y="0"/>
                </a:lnTo>
                <a:cubicBezTo>
                  <a:pt x="3687726" y="0"/>
                  <a:pt x="3724715" y="36989"/>
                  <a:pt x="3724715" y="82617"/>
                </a:cubicBezTo>
                <a:lnTo>
                  <a:pt x="3724715" y="2027657"/>
                </a:lnTo>
                <a:cubicBezTo>
                  <a:pt x="3724715" y="2073285"/>
                  <a:pt x="3687726" y="2110274"/>
                  <a:pt x="3642098" y="2110274"/>
                </a:cubicBezTo>
                <a:lnTo>
                  <a:pt x="82617" y="2110274"/>
                </a:lnTo>
                <a:cubicBezTo>
                  <a:pt x="36989" y="2110274"/>
                  <a:pt x="0" y="2073285"/>
                  <a:pt x="0" y="2027657"/>
                </a:cubicBezTo>
                <a:lnTo>
                  <a:pt x="0" y="82617"/>
                </a:lnTo>
                <a:cubicBezTo>
                  <a:pt x="0" y="36989"/>
                  <a:pt x="36989" y="0"/>
                  <a:pt x="8261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5400000">
            <a:off x="7172142" y="-671226"/>
            <a:ext cx="453863" cy="54405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35514" y="2350990"/>
            <a:ext cx="6396539" cy="3203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500000000000000" charset="-122"/>
              </a:rPr>
              <a:t>客户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500000000000000" charset="-122"/>
              </a:rPr>
              <a:t>提出</a:t>
            </a:r>
            <a:r>
              <a:rPr kumimoji="1" lang="en-US" altLang="zh-CN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500000000000000" charset="-122"/>
              </a:rPr>
              <a:t>需求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500000000000000" charset="-122"/>
              </a:rPr>
              <a:t>，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500000000000000" charset="-122"/>
              </a:rPr>
              <a:t>完成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500000000000000" charset="-122"/>
              </a:rPr>
              <a:t>之后即可开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500000000000000" charset="-122"/>
              </a:rPr>
              <a:t>启新需求，不需要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500000000000000" charset="-122"/>
              </a:rPr>
              <a:t>重头开始新项目</a:t>
            </a:r>
            <a:r>
              <a:rPr kumimoji="1" lang="en-US" altLang="zh-CN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500000000000000" charset="-122"/>
              </a:rPr>
              <a:t>。</a:t>
            </a:r>
            <a:endParaRPr kumimoji="1"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935514" y="1858558"/>
            <a:ext cx="4770119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/>
              <a:t>客户至上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灵活模式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1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95108" y="2427481"/>
            <a:ext cx="134553" cy="1867894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3197" y="2480176"/>
            <a:ext cx="5855378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/>
              <a:t>联系我们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83197" y="2996773"/>
            <a:ext cx="5855378" cy="1298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**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045" t="4302" r="15819" b="7101"/>
          <a:stretch>
            <a:fillRect/>
          </a:stretch>
        </p:blipFill>
        <p:spPr>
          <a:xfrm>
            <a:off x="7660981" y="1825805"/>
            <a:ext cx="3701985" cy="3612789"/>
          </a:xfrm>
          <a:custGeom>
            <a:avLst/>
            <a:gdLst/>
            <a:ahLst/>
            <a:cxnLst/>
            <a:rect l="l" t="t" r="r" b="b"/>
            <a:pathLst>
              <a:path w="3701985" h="3612789">
                <a:moveTo>
                  <a:pt x="0" y="0"/>
                </a:moveTo>
                <a:lnTo>
                  <a:pt x="3701985" y="0"/>
                </a:lnTo>
                <a:lnTo>
                  <a:pt x="3701985" y="3612789"/>
                </a:lnTo>
                <a:lnTo>
                  <a:pt x="0" y="361278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联系方式</a:t>
            </a:r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9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90372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79000">
                <a:schemeClr val="accent2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222604" cy="683222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27000">
                <a:schemeClr val="accent2">
                  <a:lumMod val="20000"/>
                  <a:lumOff val="80000"/>
                  <a:alpha val="65000"/>
                </a:schemeClr>
              </a:gs>
              <a:gs pos="58000">
                <a:schemeClr val="accent2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 t="61596"/>
          <a:stretch>
            <a:fillRect/>
          </a:stretch>
        </p:blipFill>
        <p:spPr>
          <a:xfrm>
            <a:off x="1037079" y="1909982"/>
            <a:ext cx="11429667" cy="494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279" t="31055" r="29862" b="37644"/>
          <a:stretch>
            <a:fillRect/>
          </a:stretch>
        </p:blipFill>
        <p:spPr>
          <a:xfrm>
            <a:off x="5685819" y="682048"/>
            <a:ext cx="5542784" cy="55262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491478" y="1238912"/>
            <a:ext cx="5452121" cy="32891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10000">
                      <a:srgbClr val="0A8BBF">
                        <a:alpha val="100000"/>
                      </a:srgbClr>
                    </a:gs>
                    <a:gs pos="22000">
                      <a:srgbClr val="0C61DF">
                        <a:alpha val="100000"/>
                      </a:srgbClr>
                    </a:gs>
                    <a:gs pos="76000">
                      <a:srgbClr val="0C61DF">
                        <a:alpha val="100000"/>
                      </a:srgbClr>
                    </a:gs>
                    <a:gs pos="90000">
                      <a:srgbClr val="0A8BBF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586207"/>
            <a:ext cx="832140" cy="321528"/>
          </a:xfrm>
          <a:custGeom>
            <a:avLst/>
            <a:gdLst>
              <a:gd name="connsiteX0" fmla="*/ 798494 w 832140"/>
              <a:gd name="connsiteY0" fmla="*/ 254236 h 321528"/>
              <a:gd name="connsiteX1" fmla="*/ 832140 w 832140"/>
              <a:gd name="connsiteY1" fmla="*/ 287882 h 321528"/>
              <a:gd name="connsiteX2" fmla="*/ 798494 w 832140"/>
              <a:gd name="connsiteY2" fmla="*/ 321528 h 321528"/>
              <a:gd name="connsiteX3" fmla="*/ 764848 w 832140"/>
              <a:gd name="connsiteY3" fmla="*/ 287882 h 321528"/>
              <a:gd name="connsiteX4" fmla="*/ 798494 w 832140"/>
              <a:gd name="connsiteY4" fmla="*/ 254236 h 321528"/>
              <a:gd name="connsiteX5" fmla="*/ 689230 w 832140"/>
              <a:gd name="connsiteY5" fmla="*/ 254236 h 321528"/>
              <a:gd name="connsiteX6" fmla="*/ 722876 w 832140"/>
              <a:gd name="connsiteY6" fmla="*/ 287882 h 321528"/>
              <a:gd name="connsiteX7" fmla="*/ 689230 w 832140"/>
              <a:gd name="connsiteY7" fmla="*/ 321528 h 321528"/>
              <a:gd name="connsiteX8" fmla="*/ 655584 w 832140"/>
              <a:gd name="connsiteY8" fmla="*/ 287882 h 321528"/>
              <a:gd name="connsiteX9" fmla="*/ 689230 w 832140"/>
              <a:gd name="connsiteY9" fmla="*/ 254236 h 321528"/>
              <a:gd name="connsiteX10" fmla="*/ 579966 w 832140"/>
              <a:gd name="connsiteY10" fmla="*/ 254236 h 321528"/>
              <a:gd name="connsiteX11" fmla="*/ 613612 w 832140"/>
              <a:gd name="connsiteY11" fmla="*/ 287882 h 321528"/>
              <a:gd name="connsiteX12" fmla="*/ 579966 w 832140"/>
              <a:gd name="connsiteY12" fmla="*/ 321528 h 321528"/>
              <a:gd name="connsiteX13" fmla="*/ 546320 w 832140"/>
              <a:gd name="connsiteY13" fmla="*/ 287882 h 321528"/>
              <a:gd name="connsiteX14" fmla="*/ 579966 w 832140"/>
              <a:gd name="connsiteY14" fmla="*/ 254236 h 321528"/>
              <a:gd name="connsiteX15" fmla="*/ 470702 w 832140"/>
              <a:gd name="connsiteY15" fmla="*/ 254236 h 321528"/>
              <a:gd name="connsiteX16" fmla="*/ 504348 w 832140"/>
              <a:gd name="connsiteY16" fmla="*/ 287882 h 321528"/>
              <a:gd name="connsiteX17" fmla="*/ 470702 w 832140"/>
              <a:gd name="connsiteY17" fmla="*/ 321528 h 321528"/>
              <a:gd name="connsiteX18" fmla="*/ 437056 w 832140"/>
              <a:gd name="connsiteY18" fmla="*/ 287882 h 321528"/>
              <a:gd name="connsiteX19" fmla="*/ 470702 w 832140"/>
              <a:gd name="connsiteY19" fmla="*/ 254236 h 321528"/>
              <a:gd name="connsiteX20" fmla="*/ 361438 w 832140"/>
              <a:gd name="connsiteY20" fmla="*/ 254236 h 321528"/>
              <a:gd name="connsiteX21" fmla="*/ 395084 w 832140"/>
              <a:gd name="connsiteY21" fmla="*/ 287882 h 321528"/>
              <a:gd name="connsiteX22" fmla="*/ 361438 w 832140"/>
              <a:gd name="connsiteY22" fmla="*/ 321528 h 321528"/>
              <a:gd name="connsiteX23" fmla="*/ 327792 w 832140"/>
              <a:gd name="connsiteY23" fmla="*/ 287882 h 321528"/>
              <a:gd name="connsiteX24" fmla="*/ 361438 w 832140"/>
              <a:gd name="connsiteY24" fmla="*/ 254236 h 321528"/>
              <a:gd name="connsiteX25" fmla="*/ 252174 w 832140"/>
              <a:gd name="connsiteY25" fmla="*/ 254236 h 321528"/>
              <a:gd name="connsiteX26" fmla="*/ 285820 w 832140"/>
              <a:gd name="connsiteY26" fmla="*/ 287882 h 321528"/>
              <a:gd name="connsiteX27" fmla="*/ 252174 w 832140"/>
              <a:gd name="connsiteY27" fmla="*/ 321528 h 321528"/>
              <a:gd name="connsiteX28" fmla="*/ 218528 w 832140"/>
              <a:gd name="connsiteY28" fmla="*/ 287882 h 321528"/>
              <a:gd name="connsiteX29" fmla="*/ 252174 w 832140"/>
              <a:gd name="connsiteY29" fmla="*/ 254236 h 321528"/>
              <a:gd name="connsiteX30" fmla="*/ 142910 w 832140"/>
              <a:gd name="connsiteY30" fmla="*/ 254236 h 321528"/>
              <a:gd name="connsiteX31" fmla="*/ 176556 w 832140"/>
              <a:gd name="connsiteY31" fmla="*/ 287882 h 321528"/>
              <a:gd name="connsiteX32" fmla="*/ 142910 w 832140"/>
              <a:gd name="connsiteY32" fmla="*/ 321528 h 321528"/>
              <a:gd name="connsiteX33" fmla="*/ 109264 w 832140"/>
              <a:gd name="connsiteY33" fmla="*/ 287882 h 321528"/>
              <a:gd name="connsiteX34" fmla="*/ 142910 w 832140"/>
              <a:gd name="connsiteY34" fmla="*/ 254236 h 321528"/>
              <a:gd name="connsiteX35" fmla="*/ 33646 w 832140"/>
              <a:gd name="connsiteY35" fmla="*/ 254236 h 321528"/>
              <a:gd name="connsiteX36" fmla="*/ 67292 w 832140"/>
              <a:gd name="connsiteY36" fmla="*/ 287882 h 321528"/>
              <a:gd name="connsiteX37" fmla="*/ 33646 w 832140"/>
              <a:gd name="connsiteY37" fmla="*/ 321528 h 321528"/>
              <a:gd name="connsiteX38" fmla="*/ 0 w 832140"/>
              <a:gd name="connsiteY38" fmla="*/ 287882 h 321528"/>
              <a:gd name="connsiteX39" fmla="*/ 33646 w 832140"/>
              <a:gd name="connsiteY39" fmla="*/ 254236 h 321528"/>
              <a:gd name="connsiteX40" fmla="*/ 798494 w 832140"/>
              <a:gd name="connsiteY40" fmla="*/ 127118 h 321528"/>
              <a:gd name="connsiteX41" fmla="*/ 832140 w 832140"/>
              <a:gd name="connsiteY41" fmla="*/ 160764 h 321528"/>
              <a:gd name="connsiteX42" fmla="*/ 798494 w 832140"/>
              <a:gd name="connsiteY42" fmla="*/ 194410 h 321528"/>
              <a:gd name="connsiteX43" fmla="*/ 764848 w 832140"/>
              <a:gd name="connsiteY43" fmla="*/ 160764 h 321528"/>
              <a:gd name="connsiteX44" fmla="*/ 798494 w 832140"/>
              <a:gd name="connsiteY44" fmla="*/ 127118 h 321528"/>
              <a:gd name="connsiteX45" fmla="*/ 689230 w 832140"/>
              <a:gd name="connsiteY45" fmla="*/ 127118 h 321528"/>
              <a:gd name="connsiteX46" fmla="*/ 722876 w 832140"/>
              <a:gd name="connsiteY46" fmla="*/ 160764 h 321528"/>
              <a:gd name="connsiteX47" fmla="*/ 689230 w 832140"/>
              <a:gd name="connsiteY47" fmla="*/ 194410 h 321528"/>
              <a:gd name="connsiteX48" fmla="*/ 655584 w 832140"/>
              <a:gd name="connsiteY48" fmla="*/ 160764 h 321528"/>
              <a:gd name="connsiteX49" fmla="*/ 689230 w 832140"/>
              <a:gd name="connsiteY49" fmla="*/ 127118 h 321528"/>
              <a:gd name="connsiteX50" fmla="*/ 579966 w 832140"/>
              <a:gd name="connsiteY50" fmla="*/ 127118 h 321528"/>
              <a:gd name="connsiteX51" fmla="*/ 613612 w 832140"/>
              <a:gd name="connsiteY51" fmla="*/ 160764 h 321528"/>
              <a:gd name="connsiteX52" fmla="*/ 579966 w 832140"/>
              <a:gd name="connsiteY52" fmla="*/ 194410 h 321528"/>
              <a:gd name="connsiteX53" fmla="*/ 546320 w 832140"/>
              <a:gd name="connsiteY53" fmla="*/ 160764 h 321528"/>
              <a:gd name="connsiteX54" fmla="*/ 579966 w 832140"/>
              <a:gd name="connsiteY54" fmla="*/ 127118 h 321528"/>
              <a:gd name="connsiteX55" fmla="*/ 470702 w 832140"/>
              <a:gd name="connsiteY55" fmla="*/ 127118 h 321528"/>
              <a:gd name="connsiteX56" fmla="*/ 504348 w 832140"/>
              <a:gd name="connsiteY56" fmla="*/ 160764 h 321528"/>
              <a:gd name="connsiteX57" fmla="*/ 470702 w 832140"/>
              <a:gd name="connsiteY57" fmla="*/ 194410 h 321528"/>
              <a:gd name="connsiteX58" fmla="*/ 437056 w 832140"/>
              <a:gd name="connsiteY58" fmla="*/ 160764 h 321528"/>
              <a:gd name="connsiteX59" fmla="*/ 470702 w 832140"/>
              <a:gd name="connsiteY59" fmla="*/ 127118 h 321528"/>
              <a:gd name="connsiteX60" fmla="*/ 361438 w 832140"/>
              <a:gd name="connsiteY60" fmla="*/ 127118 h 321528"/>
              <a:gd name="connsiteX61" fmla="*/ 395084 w 832140"/>
              <a:gd name="connsiteY61" fmla="*/ 160764 h 321528"/>
              <a:gd name="connsiteX62" fmla="*/ 361438 w 832140"/>
              <a:gd name="connsiteY62" fmla="*/ 194410 h 321528"/>
              <a:gd name="connsiteX63" fmla="*/ 327792 w 832140"/>
              <a:gd name="connsiteY63" fmla="*/ 160764 h 321528"/>
              <a:gd name="connsiteX64" fmla="*/ 361438 w 832140"/>
              <a:gd name="connsiteY64" fmla="*/ 127118 h 321528"/>
              <a:gd name="connsiteX65" fmla="*/ 252174 w 832140"/>
              <a:gd name="connsiteY65" fmla="*/ 127118 h 321528"/>
              <a:gd name="connsiteX66" fmla="*/ 285820 w 832140"/>
              <a:gd name="connsiteY66" fmla="*/ 160764 h 321528"/>
              <a:gd name="connsiteX67" fmla="*/ 252174 w 832140"/>
              <a:gd name="connsiteY67" fmla="*/ 194410 h 321528"/>
              <a:gd name="connsiteX68" fmla="*/ 218528 w 832140"/>
              <a:gd name="connsiteY68" fmla="*/ 160764 h 321528"/>
              <a:gd name="connsiteX69" fmla="*/ 252174 w 832140"/>
              <a:gd name="connsiteY69" fmla="*/ 127118 h 321528"/>
              <a:gd name="connsiteX70" fmla="*/ 142910 w 832140"/>
              <a:gd name="connsiteY70" fmla="*/ 127118 h 321528"/>
              <a:gd name="connsiteX71" fmla="*/ 176556 w 832140"/>
              <a:gd name="connsiteY71" fmla="*/ 160764 h 321528"/>
              <a:gd name="connsiteX72" fmla="*/ 142910 w 832140"/>
              <a:gd name="connsiteY72" fmla="*/ 194410 h 321528"/>
              <a:gd name="connsiteX73" fmla="*/ 109264 w 832140"/>
              <a:gd name="connsiteY73" fmla="*/ 160764 h 321528"/>
              <a:gd name="connsiteX74" fmla="*/ 142910 w 832140"/>
              <a:gd name="connsiteY74" fmla="*/ 127118 h 321528"/>
              <a:gd name="connsiteX75" fmla="*/ 33646 w 832140"/>
              <a:gd name="connsiteY75" fmla="*/ 127118 h 321528"/>
              <a:gd name="connsiteX76" fmla="*/ 67292 w 832140"/>
              <a:gd name="connsiteY76" fmla="*/ 160764 h 321528"/>
              <a:gd name="connsiteX77" fmla="*/ 33646 w 832140"/>
              <a:gd name="connsiteY77" fmla="*/ 194410 h 321528"/>
              <a:gd name="connsiteX78" fmla="*/ 0 w 832140"/>
              <a:gd name="connsiteY78" fmla="*/ 160764 h 321528"/>
              <a:gd name="connsiteX79" fmla="*/ 33646 w 832140"/>
              <a:gd name="connsiteY79" fmla="*/ 127118 h 321528"/>
              <a:gd name="connsiteX80" fmla="*/ 798494 w 832140"/>
              <a:gd name="connsiteY80" fmla="*/ 0 h 321528"/>
              <a:gd name="connsiteX81" fmla="*/ 832140 w 832140"/>
              <a:gd name="connsiteY81" fmla="*/ 33646 h 321528"/>
              <a:gd name="connsiteX82" fmla="*/ 798494 w 832140"/>
              <a:gd name="connsiteY82" fmla="*/ 67292 h 321528"/>
              <a:gd name="connsiteX83" fmla="*/ 764848 w 832140"/>
              <a:gd name="connsiteY83" fmla="*/ 33646 h 321528"/>
              <a:gd name="connsiteX84" fmla="*/ 798494 w 832140"/>
              <a:gd name="connsiteY84" fmla="*/ 0 h 321528"/>
              <a:gd name="connsiteX85" fmla="*/ 689230 w 832140"/>
              <a:gd name="connsiteY85" fmla="*/ 0 h 321528"/>
              <a:gd name="connsiteX86" fmla="*/ 722876 w 832140"/>
              <a:gd name="connsiteY86" fmla="*/ 33646 h 321528"/>
              <a:gd name="connsiteX87" fmla="*/ 689230 w 832140"/>
              <a:gd name="connsiteY87" fmla="*/ 67292 h 321528"/>
              <a:gd name="connsiteX88" fmla="*/ 655584 w 832140"/>
              <a:gd name="connsiteY88" fmla="*/ 33646 h 321528"/>
              <a:gd name="connsiteX89" fmla="*/ 689230 w 832140"/>
              <a:gd name="connsiteY89" fmla="*/ 0 h 321528"/>
              <a:gd name="connsiteX90" fmla="*/ 579966 w 832140"/>
              <a:gd name="connsiteY90" fmla="*/ 0 h 321528"/>
              <a:gd name="connsiteX91" fmla="*/ 613612 w 832140"/>
              <a:gd name="connsiteY91" fmla="*/ 33646 h 321528"/>
              <a:gd name="connsiteX92" fmla="*/ 579966 w 832140"/>
              <a:gd name="connsiteY92" fmla="*/ 67292 h 321528"/>
              <a:gd name="connsiteX93" fmla="*/ 546320 w 832140"/>
              <a:gd name="connsiteY93" fmla="*/ 33646 h 321528"/>
              <a:gd name="connsiteX94" fmla="*/ 579966 w 832140"/>
              <a:gd name="connsiteY94" fmla="*/ 0 h 321528"/>
              <a:gd name="connsiteX95" fmla="*/ 470702 w 832140"/>
              <a:gd name="connsiteY95" fmla="*/ 0 h 321528"/>
              <a:gd name="connsiteX96" fmla="*/ 504348 w 832140"/>
              <a:gd name="connsiteY96" fmla="*/ 33646 h 321528"/>
              <a:gd name="connsiteX97" fmla="*/ 470702 w 832140"/>
              <a:gd name="connsiteY97" fmla="*/ 67292 h 321528"/>
              <a:gd name="connsiteX98" fmla="*/ 437056 w 832140"/>
              <a:gd name="connsiteY98" fmla="*/ 33646 h 321528"/>
              <a:gd name="connsiteX99" fmla="*/ 470702 w 832140"/>
              <a:gd name="connsiteY99" fmla="*/ 0 h 321528"/>
              <a:gd name="connsiteX100" fmla="*/ 361438 w 832140"/>
              <a:gd name="connsiteY100" fmla="*/ 0 h 321528"/>
              <a:gd name="connsiteX101" fmla="*/ 395084 w 832140"/>
              <a:gd name="connsiteY101" fmla="*/ 33646 h 321528"/>
              <a:gd name="connsiteX102" fmla="*/ 361438 w 832140"/>
              <a:gd name="connsiteY102" fmla="*/ 67292 h 321528"/>
              <a:gd name="connsiteX103" fmla="*/ 327792 w 832140"/>
              <a:gd name="connsiteY103" fmla="*/ 33646 h 321528"/>
              <a:gd name="connsiteX104" fmla="*/ 361438 w 832140"/>
              <a:gd name="connsiteY104" fmla="*/ 0 h 321528"/>
              <a:gd name="connsiteX105" fmla="*/ 252174 w 832140"/>
              <a:gd name="connsiteY105" fmla="*/ 0 h 321528"/>
              <a:gd name="connsiteX106" fmla="*/ 285820 w 832140"/>
              <a:gd name="connsiteY106" fmla="*/ 33646 h 321528"/>
              <a:gd name="connsiteX107" fmla="*/ 252174 w 832140"/>
              <a:gd name="connsiteY107" fmla="*/ 67292 h 321528"/>
              <a:gd name="connsiteX108" fmla="*/ 218528 w 832140"/>
              <a:gd name="connsiteY108" fmla="*/ 33646 h 321528"/>
              <a:gd name="connsiteX109" fmla="*/ 252174 w 832140"/>
              <a:gd name="connsiteY109" fmla="*/ 0 h 321528"/>
              <a:gd name="connsiteX110" fmla="*/ 142910 w 832140"/>
              <a:gd name="connsiteY110" fmla="*/ 0 h 321528"/>
              <a:gd name="connsiteX111" fmla="*/ 176556 w 832140"/>
              <a:gd name="connsiteY111" fmla="*/ 33646 h 321528"/>
              <a:gd name="connsiteX112" fmla="*/ 142910 w 832140"/>
              <a:gd name="connsiteY112" fmla="*/ 67292 h 321528"/>
              <a:gd name="connsiteX113" fmla="*/ 109264 w 832140"/>
              <a:gd name="connsiteY113" fmla="*/ 33646 h 321528"/>
              <a:gd name="connsiteX114" fmla="*/ 142910 w 832140"/>
              <a:gd name="connsiteY114" fmla="*/ 0 h 321528"/>
              <a:gd name="connsiteX115" fmla="*/ 33646 w 832140"/>
              <a:gd name="connsiteY115" fmla="*/ 0 h 321528"/>
              <a:gd name="connsiteX116" fmla="*/ 67292 w 832140"/>
              <a:gd name="connsiteY116" fmla="*/ 33646 h 321528"/>
              <a:gd name="connsiteX117" fmla="*/ 33646 w 832140"/>
              <a:gd name="connsiteY117" fmla="*/ 67292 h 321528"/>
              <a:gd name="connsiteX118" fmla="*/ 0 w 832140"/>
              <a:gd name="connsiteY118" fmla="*/ 33646 h 321528"/>
              <a:gd name="connsiteX119" fmla="*/ 33646 w 832140"/>
              <a:gd name="connsiteY119" fmla="*/ 0 h 321528"/>
            </a:gdLst>
            <a:ahLst/>
            <a:cxnLst/>
            <a:rect l="l" t="t" r="r" b="b"/>
            <a:pathLst>
              <a:path w="832140" h="321528">
                <a:moveTo>
                  <a:pt x="798494" y="254236"/>
                </a:moveTo>
                <a:cubicBezTo>
                  <a:pt x="817076" y="254236"/>
                  <a:pt x="832140" y="269300"/>
                  <a:pt x="832140" y="287882"/>
                </a:cubicBezTo>
                <a:cubicBezTo>
                  <a:pt x="832140" y="306464"/>
                  <a:pt x="817076" y="321528"/>
                  <a:pt x="798494" y="321528"/>
                </a:cubicBezTo>
                <a:cubicBezTo>
                  <a:pt x="779912" y="321528"/>
                  <a:pt x="764848" y="306464"/>
                  <a:pt x="764848" y="287882"/>
                </a:cubicBezTo>
                <a:cubicBezTo>
                  <a:pt x="764848" y="269300"/>
                  <a:pt x="779912" y="254236"/>
                  <a:pt x="798494" y="254236"/>
                </a:cubicBezTo>
                <a:close/>
                <a:moveTo>
                  <a:pt x="689230" y="254236"/>
                </a:moveTo>
                <a:cubicBezTo>
                  <a:pt x="707812" y="254236"/>
                  <a:pt x="722876" y="269300"/>
                  <a:pt x="722876" y="287882"/>
                </a:cubicBezTo>
                <a:cubicBezTo>
                  <a:pt x="722876" y="306464"/>
                  <a:pt x="707812" y="321528"/>
                  <a:pt x="689230" y="321528"/>
                </a:cubicBezTo>
                <a:cubicBezTo>
                  <a:pt x="670648" y="321528"/>
                  <a:pt x="655584" y="306464"/>
                  <a:pt x="655584" y="287882"/>
                </a:cubicBezTo>
                <a:cubicBezTo>
                  <a:pt x="655584" y="269300"/>
                  <a:pt x="670648" y="254236"/>
                  <a:pt x="689230" y="254236"/>
                </a:cubicBezTo>
                <a:close/>
                <a:moveTo>
                  <a:pt x="579966" y="254236"/>
                </a:moveTo>
                <a:cubicBezTo>
                  <a:pt x="598548" y="254236"/>
                  <a:pt x="613612" y="269300"/>
                  <a:pt x="613612" y="287882"/>
                </a:cubicBezTo>
                <a:cubicBezTo>
                  <a:pt x="613612" y="306464"/>
                  <a:pt x="598548" y="321528"/>
                  <a:pt x="579966" y="321528"/>
                </a:cubicBezTo>
                <a:cubicBezTo>
                  <a:pt x="561384" y="321528"/>
                  <a:pt x="546320" y="306464"/>
                  <a:pt x="546320" y="287882"/>
                </a:cubicBezTo>
                <a:cubicBezTo>
                  <a:pt x="546320" y="269300"/>
                  <a:pt x="561384" y="254236"/>
                  <a:pt x="579966" y="254236"/>
                </a:cubicBezTo>
                <a:close/>
                <a:moveTo>
                  <a:pt x="470702" y="254236"/>
                </a:moveTo>
                <a:cubicBezTo>
                  <a:pt x="489284" y="254236"/>
                  <a:pt x="504348" y="269300"/>
                  <a:pt x="504348" y="287882"/>
                </a:cubicBezTo>
                <a:cubicBezTo>
                  <a:pt x="504348" y="306464"/>
                  <a:pt x="489284" y="321528"/>
                  <a:pt x="470702" y="321528"/>
                </a:cubicBezTo>
                <a:cubicBezTo>
                  <a:pt x="452120" y="321528"/>
                  <a:pt x="437056" y="306464"/>
                  <a:pt x="437056" y="287882"/>
                </a:cubicBezTo>
                <a:cubicBezTo>
                  <a:pt x="437056" y="269300"/>
                  <a:pt x="452120" y="254236"/>
                  <a:pt x="470702" y="254236"/>
                </a:cubicBezTo>
                <a:close/>
                <a:moveTo>
                  <a:pt x="361438" y="254236"/>
                </a:moveTo>
                <a:cubicBezTo>
                  <a:pt x="380020" y="254236"/>
                  <a:pt x="395084" y="269300"/>
                  <a:pt x="395084" y="287882"/>
                </a:cubicBezTo>
                <a:cubicBezTo>
                  <a:pt x="395084" y="306464"/>
                  <a:pt x="380020" y="321528"/>
                  <a:pt x="361438" y="321528"/>
                </a:cubicBezTo>
                <a:cubicBezTo>
                  <a:pt x="342856" y="321528"/>
                  <a:pt x="327792" y="306464"/>
                  <a:pt x="327792" y="287882"/>
                </a:cubicBezTo>
                <a:cubicBezTo>
                  <a:pt x="327792" y="269300"/>
                  <a:pt x="342856" y="254236"/>
                  <a:pt x="361438" y="254236"/>
                </a:cubicBezTo>
                <a:close/>
                <a:moveTo>
                  <a:pt x="252174" y="254236"/>
                </a:moveTo>
                <a:cubicBezTo>
                  <a:pt x="270756" y="254236"/>
                  <a:pt x="285820" y="269300"/>
                  <a:pt x="285820" y="287882"/>
                </a:cubicBezTo>
                <a:cubicBezTo>
                  <a:pt x="285820" y="306464"/>
                  <a:pt x="270756" y="321528"/>
                  <a:pt x="252174" y="321528"/>
                </a:cubicBezTo>
                <a:cubicBezTo>
                  <a:pt x="233592" y="321528"/>
                  <a:pt x="218528" y="306464"/>
                  <a:pt x="218528" y="287882"/>
                </a:cubicBezTo>
                <a:cubicBezTo>
                  <a:pt x="218528" y="269300"/>
                  <a:pt x="233592" y="254236"/>
                  <a:pt x="252174" y="254236"/>
                </a:cubicBezTo>
                <a:close/>
                <a:moveTo>
                  <a:pt x="142910" y="254236"/>
                </a:moveTo>
                <a:cubicBezTo>
                  <a:pt x="161492" y="254236"/>
                  <a:pt x="176556" y="269300"/>
                  <a:pt x="176556" y="287882"/>
                </a:cubicBezTo>
                <a:cubicBezTo>
                  <a:pt x="176556" y="306464"/>
                  <a:pt x="161492" y="321528"/>
                  <a:pt x="142910" y="321528"/>
                </a:cubicBezTo>
                <a:cubicBezTo>
                  <a:pt x="124328" y="321528"/>
                  <a:pt x="109264" y="306464"/>
                  <a:pt x="109264" y="287882"/>
                </a:cubicBezTo>
                <a:cubicBezTo>
                  <a:pt x="109264" y="269300"/>
                  <a:pt x="124328" y="254236"/>
                  <a:pt x="142910" y="254236"/>
                </a:cubicBezTo>
                <a:close/>
                <a:moveTo>
                  <a:pt x="33646" y="254236"/>
                </a:moveTo>
                <a:cubicBezTo>
                  <a:pt x="52228" y="254236"/>
                  <a:pt x="67292" y="269300"/>
                  <a:pt x="67292" y="287882"/>
                </a:cubicBezTo>
                <a:cubicBezTo>
                  <a:pt x="67292" y="306464"/>
                  <a:pt x="52228" y="321528"/>
                  <a:pt x="33646" y="321528"/>
                </a:cubicBezTo>
                <a:cubicBezTo>
                  <a:pt x="15064" y="321528"/>
                  <a:pt x="0" y="306464"/>
                  <a:pt x="0" y="287882"/>
                </a:cubicBezTo>
                <a:cubicBezTo>
                  <a:pt x="0" y="269300"/>
                  <a:pt x="15064" y="254236"/>
                  <a:pt x="33646" y="254236"/>
                </a:cubicBezTo>
                <a:close/>
                <a:moveTo>
                  <a:pt x="798494" y="127118"/>
                </a:moveTo>
                <a:cubicBezTo>
                  <a:pt x="817076" y="127118"/>
                  <a:pt x="832140" y="142182"/>
                  <a:pt x="832140" y="160764"/>
                </a:cubicBezTo>
                <a:cubicBezTo>
                  <a:pt x="832140" y="179346"/>
                  <a:pt x="817076" y="194410"/>
                  <a:pt x="798494" y="194410"/>
                </a:cubicBezTo>
                <a:cubicBezTo>
                  <a:pt x="779912" y="194410"/>
                  <a:pt x="764848" y="179346"/>
                  <a:pt x="764848" y="160764"/>
                </a:cubicBezTo>
                <a:cubicBezTo>
                  <a:pt x="764848" y="142182"/>
                  <a:pt x="779912" y="127118"/>
                  <a:pt x="798494" y="127118"/>
                </a:cubicBezTo>
                <a:close/>
                <a:moveTo>
                  <a:pt x="689230" y="127118"/>
                </a:moveTo>
                <a:cubicBezTo>
                  <a:pt x="707812" y="127118"/>
                  <a:pt x="722876" y="142182"/>
                  <a:pt x="722876" y="160764"/>
                </a:cubicBezTo>
                <a:cubicBezTo>
                  <a:pt x="722876" y="179346"/>
                  <a:pt x="707812" y="194410"/>
                  <a:pt x="689230" y="194410"/>
                </a:cubicBezTo>
                <a:cubicBezTo>
                  <a:pt x="670648" y="194410"/>
                  <a:pt x="655584" y="179346"/>
                  <a:pt x="655584" y="160764"/>
                </a:cubicBezTo>
                <a:cubicBezTo>
                  <a:pt x="655584" y="142182"/>
                  <a:pt x="670648" y="127118"/>
                  <a:pt x="689230" y="127118"/>
                </a:cubicBezTo>
                <a:close/>
                <a:moveTo>
                  <a:pt x="579966" y="127118"/>
                </a:moveTo>
                <a:cubicBezTo>
                  <a:pt x="598548" y="127118"/>
                  <a:pt x="613612" y="142182"/>
                  <a:pt x="613612" y="160764"/>
                </a:cubicBezTo>
                <a:cubicBezTo>
                  <a:pt x="613612" y="179346"/>
                  <a:pt x="598548" y="194410"/>
                  <a:pt x="579966" y="194410"/>
                </a:cubicBezTo>
                <a:cubicBezTo>
                  <a:pt x="561384" y="194410"/>
                  <a:pt x="546320" y="179346"/>
                  <a:pt x="546320" y="160764"/>
                </a:cubicBezTo>
                <a:cubicBezTo>
                  <a:pt x="546320" y="142182"/>
                  <a:pt x="561384" y="127118"/>
                  <a:pt x="579966" y="127118"/>
                </a:cubicBezTo>
                <a:close/>
                <a:moveTo>
                  <a:pt x="470702" y="127118"/>
                </a:moveTo>
                <a:cubicBezTo>
                  <a:pt x="489284" y="127118"/>
                  <a:pt x="504348" y="142182"/>
                  <a:pt x="504348" y="160764"/>
                </a:cubicBezTo>
                <a:cubicBezTo>
                  <a:pt x="504348" y="179346"/>
                  <a:pt x="489284" y="194410"/>
                  <a:pt x="470702" y="194410"/>
                </a:cubicBezTo>
                <a:cubicBezTo>
                  <a:pt x="452120" y="194410"/>
                  <a:pt x="437056" y="179346"/>
                  <a:pt x="437056" y="160764"/>
                </a:cubicBezTo>
                <a:cubicBezTo>
                  <a:pt x="437056" y="142182"/>
                  <a:pt x="452120" y="127118"/>
                  <a:pt x="470702" y="127118"/>
                </a:cubicBezTo>
                <a:close/>
                <a:moveTo>
                  <a:pt x="361438" y="127118"/>
                </a:moveTo>
                <a:cubicBezTo>
                  <a:pt x="380020" y="127118"/>
                  <a:pt x="395084" y="142182"/>
                  <a:pt x="395084" y="160764"/>
                </a:cubicBezTo>
                <a:cubicBezTo>
                  <a:pt x="395084" y="179346"/>
                  <a:pt x="380020" y="194410"/>
                  <a:pt x="361438" y="194410"/>
                </a:cubicBezTo>
                <a:cubicBezTo>
                  <a:pt x="342856" y="194410"/>
                  <a:pt x="327792" y="179346"/>
                  <a:pt x="327792" y="160764"/>
                </a:cubicBezTo>
                <a:cubicBezTo>
                  <a:pt x="327792" y="142182"/>
                  <a:pt x="342856" y="127118"/>
                  <a:pt x="361438" y="127118"/>
                </a:cubicBezTo>
                <a:close/>
                <a:moveTo>
                  <a:pt x="252174" y="127118"/>
                </a:moveTo>
                <a:cubicBezTo>
                  <a:pt x="270756" y="127118"/>
                  <a:pt x="285820" y="142182"/>
                  <a:pt x="285820" y="160764"/>
                </a:cubicBezTo>
                <a:cubicBezTo>
                  <a:pt x="285820" y="179346"/>
                  <a:pt x="270756" y="194410"/>
                  <a:pt x="252174" y="194410"/>
                </a:cubicBezTo>
                <a:cubicBezTo>
                  <a:pt x="233592" y="194410"/>
                  <a:pt x="218528" y="179346"/>
                  <a:pt x="218528" y="160764"/>
                </a:cubicBezTo>
                <a:cubicBezTo>
                  <a:pt x="218528" y="142182"/>
                  <a:pt x="233592" y="127118"/>
                  <a:pt x="252174" y="127118"/>
                </a:cubicBezTo>
                <a:close/>
                <a:moveTo>
                  <a:pt x="142910" y="127118"/>
                </a:moveTo>
                <a:cubicBezTo>
                  <a:pt x="161492" y="127118"/>
                  <a:pt x="176556" y="142182"/>
                  <a:pt x="176556" y="160764"/>
                </a:cubicBezTo>
                <a:cubicBezTo>
                  <a:pt x="176556" y="179346"/>
                  <a:pt x="161492" y="194410"/>
                  <a:pt x="142910" y="194410"/>
                </a:cubicBezTo>
                <a:cubicBezTo>
                  <a:pt x="124328" y="194410"/>
                  <a:pt x="109264" y="179346"/>
                  <a:pt x="109264" y="160764"/>
                </a:cubicBezTo>
                <a:cubicBezTo>
                  <a:pt x="109264" y="142182"/>
                  <a:pt x="124328" y="127118"/>
                  <a:pt x="142910" y="127118"/>
                </a:cubicBezTo>
                <a:close/>
                <a:moveTo>
                  <a:pt x="33646" y="127118"/>
                </a:moveTo>
                <a:cubicBezTo>
                  <a:pt x="52228" y="127118"/>
                  <a:pt x="67292" y="142182"/>
                  <a:pt x="67292" y="160764"/>
                </a:cubicBezTo>
                <a:cubicBezTo>
                  <a:pt x="67292" y="179346"/>
                  <a:pt x="52228" y="194410"/>
                  <a:pt x="33646" y="194410"/>
                </a:cubicBezTo>
                <a:cubicBezTo>
                  <a:pt x="15064" y="194410"/>
                  <a:pt x="0" y="179346"/>
                  <a:pt x="0" y="160764"/>
                </a:cubicBezTo>
                <a:cubicBezTo>
                  <a:pt x="0" y="142182"/>
                  <a:pt x="15064" y="127118"/>
                  <a:pt x="33646" y="127118"/>
                </a:cubicBezTo>
                <a:close/>
                <a:moveTo>
                  <a:pt x="798494" y="0"/>
                </a:moveTo>
                <a:cubicBezTo>
                  <a:pt x="817076" y="0"/>
                  <a:pt x="832140" y="15064"/>
                  <a:pt x="832140" y="33646"/>
                </a:cubicBezTo>
                <a:cubicBezTo>
                  <a:pt x="832140" y="52228"/>
                  <a:pt x="817076" y="67292"/>
                  <a:pt x="798494" y="67292"/>
                </a:cubicBezTo>
                <a:cubicBezTo>
                  <a:pt x="779912" y="67292"/>
                  <a:pt x="764848" y="52228"/>
                  <a:pt x="764848" y="33646"/>
                </a:cubicBezTo>
                <a:cubicBezTo>
                  <a:pt x="764848" y="15064"/>
                  <a:pt x="779912" y="0"/>
                  <a:pt x="798494" y="0"/>
                </a:cubicBezTo>
                <a:close/>
                <a:moveTo>
                  <a:pt x="689230" y="0"/>
                </a:moveTo>
                <a:cubicBezTo>
                  <a:pt x="707812" y="0"/>
                  <a:pt x="722876" y="15064"/>
                  <a:pt x="722876" y="33646"/>
                </a:cubicBezTo>
                <a:cubicBezTo>
                  <a:pt x="722876" y="52228"/>
                  <a:pt x="707812" y="67292"/>
                  <a:pt x="689230" y="67292"/>
                </a:cubicBezTo>
                <a:cubicBezTo>
                  <a:pt x="670648" y="67292"/>
                  <a:pt x="655584" y="52228"/>
                  <a:pt x="655584" y="33646"/>
                </a:cubicBezTo>
                <a:cubicBezTo>
                  <a:pt x="655584" y="15064"/>
                  <a:pt x="670648" y="0"/>
                  <a:pt x="689230" y="0"/>
                </a:cubicBezTo>
                <a:close/>
                <a:moveTo>
                  <a:pt x="579966" y="0"/>
                </a:moveTo>
                <a:cubicBezTo>
                  <a:pt x="598548" y="0"/>
                  <a:pt x="613612" y="15064"/>
                  <a:pt x="613612" y="33646"/>
                </a:cubicBezTo>
                <a:cubicBezTo>
                  <a:pt x="613612" y="52228"/>
                  <a:pt x="598548" y="67292"/>
                  <a:pt x="579966" y="67292"/>
                </a:cubicBezTo>
                <a:cubicBezTo>
                  <a:pt x="561384" y="67292"/>
                  <a:pt x="546320" y="52228"/>
                  <a:pt x="546320" y="33646"/>
                </a:cubicBezTo>
                <a:cubicBezTo>
                  <a:pt x="546320" y="15064"/>
                  <a:pt x="561384" y="0"/>
                  <a:pt x="579966" y="0"/>
                </a:cubicBezTo>
                <a:close/>
                <a:moveTo>
                  <a:pt x="470702" y="0"/>
                </a:moveTo>
                <a:cubicBezTo>
                  <a:pt x="489284" y="0"/>
                  <a:pt x="504348" y="15064"/>
                  <a:pt x="504348" y="33646"/>
                </a:cubicBezTo>
                <a:cubicBezTo>
                  <a:pt x="504348" y="52228"/>
                  <a:pt x="489284" y="67292"/>
                  <a:pt x="470702" y="67292"/>
                </a:cubicBezTo>
                <a:cubicBezTo>
                  <a:pt x="452120" y="67292"/>
                  <a:pt x="437056" y="52228"/>
                  <a:pt x="437056" y="33646"/>
                </a:cubicBezTo>
                <a:cubicBezTo>
                  <a:pt x="437056" y="15064"/>
                  <a:pt x="452120" y="0"/>
                  <a:pt x="470702" y="0"/>
                </a:cubicBezTo>
                <a:close/>
                <a:moveTo>
                  <a:pt x="361438" y="0"/>
                </a:moveTo>
                <a:cubicBezTo>
                  <a:pt x="380020" y="0"/>
                  <a:pt x="395084" y="15064"/>
                  <a:pt x="395084" y="33646"/>
                </a:cubicBezTo>
                <a:cubicBezTo>
                  <a:pt x="395084" y="52228"/>
                  <a:pt x="380020" y="67292"/>
                  <a:pt x="361438" y="67292"/>
                </a:cubicBezTo>
                <a:cubicBezTo>
                  <a:pt x="342856" y="67292"/>
                  <a:pt x="327792" y="52228"/>
                  <a:pt x="327792" y="33646"/>
                </a:cubicBezTo>
                <a:cubicBezTo>
                  <a:pt x="327792" y="15064"/>
                  <a:pt x="342856" y="0"/>
                  <a:pt x="361438" y="0"/>
                </a:cubicBezTo>
                <a:close/>
                <a:moveTo>
                  <a:pt x="252174" y="0"/>
                </a:moveTo>
                <a:cubicBezTo>
                  <a:pt x="270756" y="0"/>
                  <a:pt x="285820" y="15064"/>
                  <a:pt x="285820" y="33646"/>
                </a:cubicBezTo>
                <a:cubicBezTo>
                  <a:pt x="285820" y="52228"/>
                  <a:pt x="270756" y="67292"/>
                  <a:pt x="252174" y="67292"/>
                </a:cubicBezTo>
                <a:cubicBezTo>
                  <a:pt x="233592" y="67292"/>
                  <a:pt x="218528" y="52228"/>
                  <a:pt x="218528" y="33646"/>
                </a:cubicBezTo>
                <a:cubicBezTo>
                  <a:pt x="218528" y="15064"/>
                  <a:pt x="233592" y="0"/>
                  <a:pt x="252174" y="0"/>
                </a:cubicBezTo>
                <a:close/>
                <a:moveTo>
                  <a:pt x="142910" y="0"/>
                </a:moveTo>
                <a:cubicBezTo>
                  <a:pt x="161492" y="0"/>
                  <a:pt x="176556" y="15064"/>
                  <a:pt x="176556" y="33646"/>
                </a:cubicBezTo>
                <a:cubicBezTo>
                  <a:pt x="176556" y="52228"/>
                  <a:pt x="161492" y="67292"/>
                  <a:pt x="142910" y="67292"/>
                </a:cubicBezTo>
                <a:cubicBezTo>
                  <a:pt x="124328" y="67292"/>
                  <a:pt x="109264" y="52228"/>
                  <a:pt x="109264" y="33646"/>
                </a:cubicBezTo>
                <a:cubicBezTo>
                  <a:pt x="109264" y="15064"/>
                  <a:pt x="124328" y="0"/>
                  <a:pt x="142910" y="0"/>
                </a:cubicBezTo>
                <a:close/>
                <a:moveTo>
                  <a:pt x="33646" y="0"/>
                </a:moveTo>
                <a:cubicBezTo>
                  <a:pt x="52228" y="0"/>
                  <a:pt x="67292" y="15064"/>
                  <a:pt x="67292" y="33646"/>
                </a:cubicBezTo>
                <a:cubicBezTo>
                  <a:pt x="67292" y="52228"/>
                  <a:pt x="52228" y="67292"/>
                  <a:pt x="33646" y="67292"/>
                </a:cubicBezTo>
                <a:cubicBezTo>
                  <a:pt x="15064" y="67292"/>
                  <a:pt x="0" y="52228"/>
                  <a:pt x="0" y="33646"/>
                </a:cubicBezTo>
                <a:cubicBezTo>
                  <a:pt x="0" y="15064"/>
                  <a:pt x="15064" y="0"/>
                  <a:pt x="3364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0934518" y="966787"/>
            <a:ext cx="584382" cy="123825"/>
            <a:chOff x="10934518" y="966787"/>
            <a:chExt cx="584382" cy="123825"/>
          </a:xfrm>
        </p:grpSpPr>
        <p:sp>
          <p:nvSpPr>
            <p:cNvPr id="9" name="标题 1"/>
            <p:cNvSpPr txBox="1"/>
            <p:nvPr/>
          </p:nvSpPr>
          <p:spPr>
            <a:xfrm>
              <a:off x="10934518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1074416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214314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1354213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657590" y="5234065"/>
            <a:ext cx="1704610" cy="4622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04012" y="5311311"/>
            <a:ext cx="161176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汇报人：Z</a:t>
            </a:r>
            <a:r>
              <a:rPr kumimoji="1" lang="zh-CN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团队</a:t>
            </a:r>
            <a:endParaRPr kumimoji="1" lang="zh-CN" altLang="en-US" sz="1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2959130" y="5234065"/>
            <a:ext cx="2024350" cy="4622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54661" y="6134100"/>
            <a:ext cx="584382" cy="123825"/>
            <a:chOff x="654661" y="6134100"/>
            <a:chExt cx="584382" cy="123825"/>
          </a:xfrm>
        </p:grpSpPr>
        <p:sp>
          <p:nvSpPr>
            <p:cNvPr id="18" name="标题 1"/>
            <p:cNvSpPr txBox="1"/>
            <p:nvPr/>
          </p:nvSpPr>
          <p:spPr>
            <a:xfrm>
              <a:off x="654661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94559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934457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074356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3057934" y="5301151"/>
            <a:ext cx="188516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</a:t>
            </a: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</a:t>
            </a: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R" panose="00020600040101010101" charset="-122"/>
              </a:rPr>
              <a:t>2025-03</a:t>
            </a:r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836545" y="-99695"/>
            <a:ext cx="15028545" cy="773684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2">
                  <a:lumMod val="20000"/>
                  <a:lumOff val="80000"/>
                  <a:alpha val="80000"/>
                </a:schemeClr>
              </a:gs>
              <a:gs pos="48000">
                <a:schemeClr val="accent2">
                  <a:lumMod val="20000"/>
                  <a:lumOff val="80000"/>
                  <a:alpha val="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  <a:gs pos="94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23039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23039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3275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23275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23511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23511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23747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23747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87620" y="-660400"/>
            <a:ext cx="2834855" cy="4583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000">
                <a:ln w="12700">
                  <a:noFill/>
                </a:ln>
                <a:gradFill>
                  <a:gsLst>
                    <a:gs pos="0">
                      <a:srgbClr val="19B4F3">
                        <a:alpha val="100000"/>
                      </a:srgbClr>
                    </a:gs>
                    <a:gs pos="31000">
                      <a:srgbClr val="0C61DF">
                        <a:alpha val="100000"/>
                      </a:srgbClr>
                    </a:gs>
                    <a:gs pos="72000">
                      <a:srgbClr val="0C61DF">
                        <a:alpha val="100000"/>
                      </a:srgbClr>
                    </a:gs>
                    <a:gs pos="100000">
                      <a:srgbClr val="19B4F3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39731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79629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219527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59426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 l="65639" t="-2667" b="56738"/>
          <a:stretch>
            <a:fillRect/>
          </a:stretch>
        </p:blipFill>
        <p:spPr>
          <a:xfrm flipH="1">
            <a:off x="-2561707" y="1923956"/>
            <a:ext cx="7127427" cy="594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39" t="29837" r="29947" b="37478"/>
          <a:stretch>
            <a:fillRect/>
          </a:stretch>
        </p:blipFill>
        <p:spPr>
          <a:xfrm flipH="1">
            <a:off x="-239455" y="1334813"/>
            <a:ext cx="4560869" cy="48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>
            <a:off x="654661" y="508934"/>
            <a:ext cx="2382697" cy="2958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noFill/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190349" y="3711339"/>
            <a:ext cx="6253527" cy="226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团队核心能力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45085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458CF5"/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991360" y="5805170"/>
            <a:ext cx="638048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从需求分析到交付落地，全流程服务。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定制开发</a:t>
            </a:r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9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3179445" y="1628775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需求分析</a:t>
            </a:r>
            <a:endParaRPr kumimoji="1" lang="zh-CN" altLang="en-US"/>
          </a:p>
        </p:txBody>
      </p:sp>
      <p:pic>
        <p:nvPicPr>
          <p:cNvPr id="17" name="图片 16" descr="逻辑思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1630" y="1412875"/>
            <a:ext cx="609600" cy="609600"/>
          </a:xfrm>
          <a:prstGeom prst="rect">
            <a:avLst/>
          </a:prstGeom>
        </p:spPr>
      </p:pic>
      <p:pic>
        <p:nvPicPr>
          <p:cNvPr id="18" name="图片 17" descr="设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55" y="2022475"/>
            <a:ext cx="609600" cy="609600"/>
          </a:xfrm>
          <a:prstGeom prst="rect">
            <a:avLst/>
          </a:prstGeom>
        </p:spPr>
      </p:pic>
      <p:sp>
        <p:nvSpPr>
          <p:cNvPr id="19" name="标题 1"/>
          <p:cNvSpPr txBox="1"/>
          <p:nvPr/>
        </p:nvSpPr>
        <p:spPr>
          <a:xfrm>
            <a:off x="6129655" y="2204720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程序设计</a:t>
            </a:r>
            <a:endParaRPr kumimoji="1" lang="zh-CN" altLang="en-US"/>
          </a:p>
        </p:txBody>
      </p:sp>
      <p:pic>
        <p:nvPicPr>
          <p:cNvPr id="20" name="图片 19" descr="软件开发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30" y="2637155"/>
            <a:ext cx="609600" cy="609600"/>
          </a:xfrm>
          <a:prstGeom prst="rect">
            <a:avLst/>
          </a:prstGeom>
        </p:spPr>
      </p:pic>
      <p:sp>
        <p:nvSpPr>
          <p:cNvPr id="22" name="标题 1"/>
          <p:cNvSpPr txBox="1"/>
          <p:nvPr/>
        </p:nvSpPr>
        <p:spPr>
          <a:xfrm>
            <a:off x="3179445" y="2795905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编码开发</a:t>
            </a:r>
            <a:endParaRPr kumimoji="1" lang="zh-CN" altLang="en-US"/>
          </a:p>
        </p:txBody>
      </p:sp>
      <p:pic>
        <p:nvPicPr>
          <p:cNvPr id="23" name="图片 22" descr="测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055" y="3169285"/>
            <a:ext cx="609600" cy="609600"/>
          </a:xfrm>
          <a:prstGeom prst="rect">
            <a:avLst/>
          </a:prstGeom>
        </p:spPr>
      </p:pic>
      <p:sp>
        <p:nvSpPr>
          <p:cNvPr id="24" name="标题 1"/>
          <p:cNvSpPr txBox="1"/>
          <p:nvPr/>
        </p:nvSpPr>
        <p:spPr>
          <a:xfrm>
            <a:off x="6129655" y="3357245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程序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测试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pic>
        <p:nvPicPr>
          <p:cNvPr id="25" name="图片 24" descr="部署发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630" y="3778885"/>
            <a:ext cx="609600" cy="609600"/>
          </a:xfrm>
          <a:prstGeom prst="rect">
            <a:avLst/>
          </a:prstGeom>
        </p:spPr>
      </p:pic>
      <p:sp>
        <p:nvSpPr>
          <p:cNvPr id="26" name="标题 1"/>
          <p:cNvSpPr txBox="1"/>
          <p:nvPr/>
        </p:nvSpPr>
        <p:spPr>
          <a:xfrm>
            <a:off x="3179445" y="3937635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部署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交付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pic>
        <p:nvPicPr>
          <p:cNvPr id="27" name="图片 26" descr="运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055" y="4388485"/>
            <a:ext cx="609600" cy="609600"/>
          </a:xfrm>
          <a:prstGeom prst="rect">
            <a:avLst/>
          </a:prstGeom>
        </p:spPr>
      </p:pic>
      <p:sp>
        <p:nvSpPr>
          <p:cNvPr id="28" name="标题 1"/>
          <p:cNvSpPr txBox="1"/>
          <p:nvPr/>
        </p:nvSpPr>
        <p:spPr>
          <a:xfrm>
            <a:off x="6167755" y="4547235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运行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维护</a:t>
            </a:r>
            <a:endParaRPr kumimoji="1"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5075555" y="908685"/>
            <a:ext cx="76200" cy="4464685"/>
          </a:xfrm>
          <a:prstGeom prst="downArrow">
            <a:avLst/>
          </a:prstGeom>
          <a:solidFill>
            <a:srgbClr val="4AB1E8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AB1E8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7702550" y="1492885"/>
            <a:ext cx="3821430" cy="4864100"/>
            <a:chOff x="7820634" y="1304672"/>
            <a:chExt cx="3821697" cy="4863908"/>
          </a:xfrm>
        </p:grpSpPr>
        <p:sp>
          <p:nvSpPr>
            <p:cNvPr id="203" name="任意多边形: 形状 202"/>
            <p:cNvSpPr/>
            <p:nvPr/>
          </p:nvSpPr>
          <p:spPr>
            <a:xfrm flipH="1">
              <a:off x="9390369" y="2950252"/>
              <a:ext cx="1345140" cy="629171"/>
            </a:xfrm>
            <a:custGeom>
              <a:avLst/>
              <a:gdLst>
                <a:gd name="connsiteX0" fmla="*/ 709714 w 1236398"/>
                <a:gd name="connsiteY0" fmla="*/ 149776 h 578308"/>
                <a:gd name="connsiteX1" fmla="*/ 15647 w 1236398"/>
                <a:gd name="connsiteY1" fmla="*/ 123294 h 578308"/>
                <a:gd name="connsiteX2" fmla="*/ 126085 w 1236398"/>
                <a:gd name="connsiteY2" fmla="*/ 403091 h 578308"/>
                <a:gd name="connsiteX3" fmla="*/ 856838 w 1236398"/>
                <a:gd name="connsiteY3" fmla="*/ 570179 h 578308"/>
                <a:gd name="connsiteX4" fmla="*/ 1236398 w 1236398"/>
                <a:gd name="connsiteY4" fmla="*/ 441781 h 578308"/>
                <a:gd name="connsiteX5" fmla="*/ 1038140 w 1236398"/>
                <a:gd name="connsiteY5" fmla="*/ 68709 h 578308"/>
                <a:gd name="connsiteX6" fmla="*/ 709714 w 1236398"/>
                <a:gd name="connsiteY6" fmla="*/ 149776 h 5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398" h="578308">
                  <a:moveTo>
                    <a:pt x="709714" y="149776"/>
                  </a:moveTo>
                  <a:cubicBezTo>
                    <a:pt x="519241" y="138157"/>
                    <a:pt x="125348" y="-163404"/>
                    <a:pt x="15647" y="123294"/>
                  </a:cubicBezTo>
                  <a:cubicBezTo>
                    <a:pt x="-26199" y="232612"/>
                    <a:pt x="17652" y="353519"/>
                    <a:pt x="126085" y="403091"/>
                  </a:cubicBezTo>
                  <a:cubicBezTo>
                    <a:pt x="353096" y="506894"/>
                    <a:pt x="601841" y="608073"/>
                    <a:pt x="856838" y="570179"/>
                  </a:cubicBezTo>
                  <a:cubicBezTo>
                    <a:pt x="989629" y="550451"/>
                    <a:pt x="1116877" y="504506"/>
                    <a:pt x="1236398" y="441781"/>
                  </a:cubicBezTo>
                  <a:cubicBezTo>
                    <a:pt x="1169074" y="318073"/>
                    <a:pt x="1103725" y="193243"/>
                    <a:pt x="1038140" y="68709"/>
                  </a:cubicBezTo>
                  <a:cubicBezTo>
                    <a:pt x="933835" y="122409"/>
                    <a:pt x="821804" y="156588"/>
                    <a:pt x="709714" y="149776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任意多边形: 形状 204"/>
            <p:cNvSpPr/>
            <p:nvPr/>
          </p:nvSpPr>
          <p:spPr>
            <a:xfrm flipH="1">
              <a:off x="8934113" y="2663778"/>
              <a:ext cx="671951" cy="767142"/>
            </a:xfrm>
            <a:custGeom>
              <a:avLst/>
              <a:gdLst>
                <a:gd name="connsiteX0" fmla="*/ 305453 w 617630"/>
                <a:gd name="connsiteY0" fmla="*/ 112621 h 705125"/>
                <a:gd name="connsiteX1" fmla="*/ 294395 w 617630"/>
                <a:gd name="connsiteY1" fmla="*/ 123620 h 705125"/>
                <a:gd name="connsiteX2" fmla="*/ 305453 w 617630"/>
                <a:gd name="connsiteY2" fmla="*/ 112621 h 705125"/>
                <a:gd name="connsiteX3" fmla="*/ 289440 w 617630"/>
                <a:gd name="connsiteY3" fmla="*/ 127277 h 705125"/>
                <a:gd name="connsiteX4" fmla="*/ 0 w 617630"/>
                <a:gd name="connsiteY4" fmla="*/ 332053 h 705125"/>
                <a:gd name="connsiteX5" fmla="*/ 198259 w 617630"/>
                <a:gd name="connsiteY5" fmla="*/ 705126 h 705125"/>
                <a:gd name="connsiteX6" fmla="*/ 617630 w 617630"/>
                <a:gd name="connsiteY6" fmla="*/ 397962 h 705125"/>
                <a:gd name="connsiteX7" fmla="*/ 415390 w 617630"/>
                <a:gd name="connsiteY7" fmla="*/ 0 h 705125"/>
                <a:gd name="connsiteX8" fmla="*/ 305424 w 617630"/>
                <a:gd name="connsiteY8" fmla="*/ 112591 h 7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7630" h="705125">
                  <a:moveTo>
                    <a:pt x="305453" y="112621"/>
                  </a:moveTo>
                  <a:cubicBezTo>
                    <a:pt x="312088" y="106546"/>
                    <a:pt x="313976" y="104924"/>
                    <a:pt x="294395" y="123620"/>
                  </a:cubicBezTo>
                  <a:cubicBezTo>
                    <a:pt x="297757" y="120406"/>
                    <a:pt x="301531" y="116631"/>
                    <a:pt x="305453" y="112621"/>
                  </a:cubicBezTo>
                  <a:cubicBezTo>
                    <a:pt x="300440" y="117221"/>
                    <a:pt x="292684" y="124417"/>
                    <a:pt x="289440" y="127277"/>
                  </a:cubicBezTo>
                  <a:cubicBezTo>
                    <a:pt x="206722" y="200706"/>
                    <a:pt x="107431" y="276730"/>
                    <a:pt x="0" y="332053"/>
                  </a:cubicBezTo>
                  <a:cubicBezTo>
                    <a:pt x="65585" y="456587"/>
                    <a:pt x="130963" y="581446"/>
                    <a:pt x="198259" y="705126"/>
                  </a:cubicBezTo>
                  <a:cubicBezTo>
                    <a:pt x="352666" y="624088"/>
                    <a:pt x="494069" y="514977"/>
                    <a:pt x="617630" y="397962"/>
                  </a:cubicBezTo>
                  <a:cubicBezTo>
                    <a:pt x="540367" y="270714"/>
                    <a:pt x="473927" y="136655"/>
                    <a:pt x="415390" y="0"/>
                  </a:cubicBezTo>
                  <a:cubicBezTo>
                    <a:pt x="375167" y="37098"/>
                    <a:pt x="333468" y="84016"/>
                    <a:pt x="305424" y="112591"/>
                  </a:cubicBez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任意多边形: 形状 205"/>
            <p:cNvSpPr/>
            <p:nvPr/>
          </p:nvSpPr>
          <p:spPr>
            <a:xfrm flipH="1">
              <a:off x="9628662" y="3416758"/>
              <a:ext cx="98032" cy="98135"/>
            </a:xfrm>
            <a:custGeom>
              <a:avLst/>
              <a:gdLst>
                <a:gd name="connsiteX0" fmla="*/ 59153 w 90107"/>
                <a:gd name="connsiteY0" fmla="*/ 33100 h 90202"/>
                <a:gd name="connsiteX1" fmla="*/ 56587 w 90107"/>
                <a:gd name="connsiteY1" fmla="*/ 59434 h 90202"/>
                <a:gd name="connsiteX2" fmla="*/ 30046 w 90107"/>
                <a:gd name="connsiteY2" fmla="*/ 55600 h 90202"/>
                <a:gd name="connsiteX3" fmla="*/ 34558 w 90107"/>
                <a:gd name="connsiteY3" fmla="*/ 30033 h 90202"/>
                <a:gd name="connsiteX4" fmla="*/ 61276 w 90107"/>
                <a:gd name="connsiteY4" fmla="*/ 35813 h 90202"/>
                <a:gd name="connsiteX5" fmla="*/ 80326 w 90107"/>
                <a:gd name="connsiteY5" fmla="*/ 16763 h 90202"/>
                <a:gd name="connsiteX6" fmla="*/ 16806 w 90107"/>
                <a:gd name="connsiteY6" fmla="*/ 9832 h 90202"/>
                <a:gd name="connsiteX7" fmla="*/ 8814 w 90107"/>
                <a:gd name="connsiteY7" fmla="*/ 71997 h 90202"/>
                <a:gd name="connsiteX8" fmla="*/ 70654 w 90107"/>
                <a:gd name="connsiteY8" fmla="*/ 82406 h 90202"/>
                <a:gd name="connsiteX9" fmla="*/ 82420 w 90107"/>
                <a:gd name="connsiteY9" fmla="*/ 19505 h 90202"/>
                <a:gd name="connsiteX10" fmla="*/ 59182 w 90107"/>
                <a:gd name="connsiteY10" fmla="*/ 33100 h 9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107" h="90202">
                  <a:moveTo>
                    <a:pt x="59153" y="33100"/>
                  </a:moveTo>
                  <a:cubicBezTo>
                    <a:pt x="64785" y="41593"/>
                    <a:pt x="65198" y="52504"/>
                    <a:pt x="56587" y="59434"/>
                  </a:cubicBezTo>
                  <a:cubicBezTo>
                    <a:pt x="48418" y="66010"/>
                    <a:pt x="36003" y="64152"/>
                    <a:pt x="30046" y="55600"/>
                  </a:cubicBezTo>
                  <a:cubicBezTo>
                    <a:pt x="24326" y="47373"/>
                    <a:pt x="26272" y="35813"/>
                    <a:pt x="34558" y="30033"/>
                  </a:cubicBezTo>
                  <a:cubicBezTo>
                    <a:pt x="44142" y="23368"/>
                    <a:pt x="54611" y="27467"/>
                    <a:pt x="61276" y="35813"/>
                  </a:cubicBezTo>
                  <a:cubicBezTo>
                    <a:pt x="72099" y="49349"/>
                    <a:pt x="91060" y="30180"/>
                    <a:pt x="80326" y="16763"/>
                  </a:cubicBezTo>
                  <a:cubicBezTo>
                    <a:pt x="64874" y="-2524"/>
                    <a:pt x="36092" y="-5620"/>
                    <a:pt x="16806" y="9832"/>
                  </a:cubicBezTo>
                  <a:cubicBezTo>
                    <a:pt x="-1950" y="24843"/>
                    <a:pt x="-5577" y="52710"/>
                    <a:pt x="8814" y="71997"/>
                  </a:cubicBezTo>
                  <a:cubicBezTo>
                    <a:pt x="23087" y="91135"/>
                    <a:pt x="50866" y="96149"/>
                    <a:pt x="70654" y="82406"/>
                  </a:cubicBezTo>
                  <a:cubicBezTo>
                    <a:pt x="91119" y="68222"/>
                    <a:pt x="96103" y="40118"/>
                    <a:pt x="82420" y="19505"/>
                  </a:cubicBezTo>
                  <a:cubicBezTo>
                    <a:pt x="72895" y="5144"/>
                    <a:pt x="49569" y="18591"/>
                    <a:pt x="59182" y="33100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任意多边形: 形状 206"/>
            <p:cNvSpPr/>
            <p:nvPr/>
          </p:nvSpPr>
          <p:spPr>
            <a:xfrm flipH="1">
              <a:off x="9495260" y="3355929"/>
              <a:ext cx="98032" cy="98135"/>
            </a:xfrm>
            <a:custGeom>
              <a:avLst/>
              <a:gdLst>
                <a:gd name="connsiteX0" fmla="*/ 59153 w 90107"/>
                <a:gd name="connsiteY0" fmla="*/ 33100 h 90202"/>
                <a:gd name="connsiteX1" fmla="*/ 56587 w 90107"/>
                <a:gd name="connsiteY1" fmla="*/ 59434 h 90202"/>
                <a:gd name="connsiteX2" fmla="*/ 30046 w 90107"/>
                <a:gd name="connsiteY2" fmla="*/ 55600 h 90202"/>
                <a:gd name="connsiteX3" fmla="*/ 34558 w 90107"/>
                <a:gd name="connsiteY3" fmla="*/ 30033 h 90202"/>
                <a:gd name="connsiteX4" fmla="*/ 61276 w 90107"/>
                <a:gd name="connsiteY4" fmla="*/ 35813 h 90202"/>
                <a:gd name="connsiteX5" fmla="*/ 80326 w 90107"/>
                <a:gd name="connsiteY5" fmla="*/ 16762 h 90202"/>
                <a:gd name="connsiteX6" fmla="*/ 16806 w 90107"/>
                <a:gd name="connsiteY6" fmla="*/ 9832 h 90202"/>
                <a:gd name="connsiteX7" fmla="*/ 8814 w 90107"/>
                <a:gd name="connsiteY7" fmla="*/ 71996 h 90202"/>
                <a:gd name="connsiteX8" fmla="*/ 70654 w 90107"/>
                <a:gd name="connsiteY8" fmla="*/ 82406 h 90202"/>
                <a:gd name="connsiteX9" fmla="*/ 82420 w 90107"/>
                <a:gd name="connsiteY9" fmla="*/ 19505 h 90202"/>
                <a:gd name="connsiteX10" fmla="*/ 59182 w 90107"/>
                <a:gd name="connsiteY10" fmla="*/ 33100 h 9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107" h="90202">
                  <a:moveTo>
                    <a:pt x="59153" y="33100"/>
                  </a:moveTo>
                  <a:cubicBezTo>
                    <a:pt x="64785" y="41593"/>
                    <a:pt x="65198" y="52504"/>
                    <a:pt x="56587" y="59434"/>
                  </a:cubicBezTo>
                  <a:cubicBezTo>
                    <a:pt x="48418" y="66010"/>
                    <a:pt x="36003" y="64152"/>
                    <a:pt x="30046" y="55600"/>
                  </a:cubicBezTo>
                  <a:cubicBezTo>
                    <a:pt x="24296" y="47373"/>
                    <a:pt x="26272" y="35813"/>
                    <a:pt x="34558" y="30033"/>
                  </a:cubicBezTo>
                  <a:cubicBezTo>
                    <a:pt x="44142" y="23368"/>
                    <a:pt x="54611" y="27467"/>
                    <a:pt x="61276" y="35813"/>
                  </a:cubicBezTo>
                  <a:cubicBezTo>
                    <a:pt x="72099" y="49348"/>
                    <a:pt x="91060" y="30180"/>
                    <a:pt x="80326" y="16762"/>
                  </a:cubicBezTo>
                  <a:cubicBezTo>
                    <a:pt x="64874" y="-2524"/>
                    <a:pt x="36092" y="-5620"/>
                    <a:pt x="16806" y="9832"/>
                  </a:cubicBezTo>
                  <a:cubicBezTo>
                    <a:pt x="-1950" y="24843"/>
                    <a:pt x="-5577" y="52710"/>
                    <a:pt x="8814" y="71996"/>
                  </a:cubicBezTo>
                  <a:cubicBezTo>
                    <a:pt x="23087" y="91135"/>
                    <a:pt x="50866" y="96148"/>
                    <a:pt x="70654" y="82406"/>
                  </a:cubicBezTo>
                  <a:cubicBezTo>
                    <a:pt x="91119" y="68222"/>
                    <a:pt x="96103" y="40118"/>
                    <a:pt x="82420" y="19505"/>
                  </a:cubicBezTo>
                  <a:cubicBezTo>
                    <a:pt x="72895" y="5143"/>
                    <a:pt x="49569" y="18591"/>
                    <a:pt x="59182" y="33100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任意多边形: 形状 196"/>
            <p:cNvSpPr/>
            <p:nvPr/>
          </p:nvSpPr>
          <p:spPr>
            <a:xfrm flipH="1">
              <a:off x="8575428" y="2511475"/>
              <a:ext cx="608710" cy="635668"/>
            </a:xfrm>
            <a:custGeom>
              <a:avLst/>
              <a:gdLst>
                <a:gd name="connsiteX0" fmla="*/ 59 w 559501"/>
                <a:gd name="connsiteY0" fmla="*/ 198704 h 584280"/>
                <a:gd name="connsiteX1" fmla="*/ 8228 w 559501"/>
                <a:gd name="connsiteY1" fmla="*/ 88502 h 584280"/>
                <a:gd name="connsiteX2" fmla="*/ 72751 w 559501"/>
                <a:gd name="connsiteY2" fmla="*/ 31823 h 584280"/>
                <a:gd name="connsiteX3" fmla="*/ 126481 w 559501"/>
                <a:gd name="connsiteY3" fmla="*/ 114600 h 584280"/>
                <a:gd name="connsiteX4" fmla="*/ 121733 w 559501"/>
                <a:gd name="connsiteY4" fmla="*/ 184520 h 584280"/>
                <a:gd name="connsiteX5" fmla="*/ 138395 w 559501"/>
                <a:gd name="connsiteY5" fmla="*/ 172075 h 584280"/>
                <a:gd name="connsiteX6" fmla="*/ 308048 w 559501"/>
                <a:gd name="connsiteY6" fmla="*/ 30850 h 584280"/>
                <a:gd name="connsiteX7" fmla="*/ 416305 w 559501"/>
                <a:gd name="connsiteY7" fmla="*/ 13775 h 584280"/>
                <a:gd name="connsiteX8" fmla="*/ 419047 w 559501"/>
                <a:gd name="connsiteY8" fmla="*/ 17078 h 584280"/>
                <a:gd name="connsiteX9" fmla="*/ 391121 w 559501"/>
                <a:gd name="connsiteY9" fmla="*/ 112742 h 584280"/>
                <a:gd name="connsiteX10" fmla="*/ 490265 w 559501"/>
                <a:gd name="connsiteY10" fmla="*/ 102657 h 584280"/>
                <a:gd name="connsiteX11" fmla="*/ 493007 w 559501"/>
                <a:gd name="connsiteY11" fmla="*/ 105960 h 584280"/>
                <a:gd name="connsiteX12" fmla="*/ 487964 w 559501"/>
                <a:gd name="connsiteY12" fmla="*/ 173107 h 584280"/>
                <a:gd name="connsiteX13" fmla="*/ 547976 w 559501"/>
                <a:gd name="connsiteY13" fmla="*/ 184844 h 584280"/>
                <a:gd name="connsiteX14" fmla="*/ 514829 w 559501"/>
                <a:gd name="connsiteY14" fmla="*/ 301063 h 584280"/>
                <a:gd name="connsiteX15" fmla="*/ 174048 w 559501"/>
                <a:gd name="connsiteY15" fmla="*/ 584281 h 584280"/>
                <a:gd name="connsiteX16" fmla="*/ 48540 w 559501"/>
                <a:gd name="connsiteY16" fmla="*/ 433500 h 584280"/>
                <a:gd name="connsiteX17" fmla="*/ 442 w 559501"/>
                <a:gd name="connsiteY17" fmla="*/ 301417 h 584280"/>
                <a:gd name="connsiteX18" fmla="*/ 0 w 559501"/>
                <a:gd name="connsiteY18" fmla="*/ 198675 h 58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9501" h="584280">
                  <a:moveTo>
                    <a:pt x="59" y="198704"/>
                  </a:moveTo>
                  <a:lnTo>
                    <a:pt x="8228" y="88502"/>
                  </a:lnTo>
                  <a:cubicBezTo>
                    <a:pt x="9702" y="58599"/>
                    <a:pt x="35388" y="26692"/>
                    <a:pt x="72751" y="31823"/>
                  </a:cubicBezTo>
                  <a:cubicBezTo>
                    <a:pt x="108935" y="36806"/>
                    <a:pt x="128398" y="76441"/>
                    <a:pt x="126481" y="114600"/>
                  </a:cubicBezTo>
                  <a:lnTo>
                    <a:pt x="121733" y="184520"/>
                  </a:lnTo>
                  <a:lnTo>
                    <a:pt x="138395" y="172075"/>
                  </a:lnTo>
                  <a:lnTo>
                    <a:pt x="308048" y="30850"/>
                  </a:lnTo>
                  <a:cubicBezTo>
                    <a:pt x="347830" y="-2267"/>
                    <a:pt x="396547" y="-9935"/>
                    <a:pt x="416305" y="13775"/>
                  </a:cubicBezTo>
                  <a:lnTo>
                    <a:pt x="419047" y="17078"/>
                  </a:lnTo>
                  <a:cubicBezTo>
                    <a:pt x="437331" y="39018"/>
                    <a:pt x="424621" y="80451"/>
                    <a:pt x="391121" y="112742"/>
                  </a:cubicBezTo>
                  <a:cubicBezTo>
                    <a:pt x="428956" y="85671"/>
                    <a:pt x="472010" y="80687"/>
                    <a:pt x="490265" y="102657"/>
                  </a:cubicBezTo>
                  <a:lnTo>
                    <a:pt x="493007" y="105960"/>
                  </a:lnTo>
                  <a:cubicBezTo>
                    <a:pt x="506189" y="121796"/>
                    <a:pt x="503181" y="147746"/>
                    <a:pt x="487964" y="173107"/>
                  </a:cubicBezTo>
                  <a:cubicBezTo>
                    <a:pt x="511821" y="165705"/>
                    <a:pt x="535030" y="169303"/>
                    <a:pt x="547976" y="184844"/>
                  </a:cubicBezTo>
                  <a:cubicBezTo>
                    <a:pt x="572039" y="213744"/>
                    <a:pt x="557206" y="265793"/>
                    <a:pt x="514829" y="301063"/>
                  </a:cubicBezTo>
                  <a:lnTo>
                    <a:pt x="174048" y="584281"/>
                  </a:lnTo>
                  <a:lnTo>
                    <a:pt x="48540" y="433500"/>
                  </a:lnTo>
                  <a:cubicBezTo>
                    <a:pt x="17664" y="396403"/>
                    <a:pt x="649" y="349691"/>
                    <a:pt x="442" y="301417"/>
                  </a:cubicBezTo>
                  <a:lnTo>
                    <a:pt x="0" y="198675"/>
                  </a:ln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任意多边形: 形状 197"/>
            <p:cNvSpPr/>
            <p:nvPr/>
          </p:nvSpPr>
          <p:spPr>
            <a:xfrm flipH="1">
              <a:off x="8724508" y="2606591"/>
              <a:ext cx="227545" cy="191919"/>
            </a:xfrm>
            <a:custGeom>
              <a:avLst/>
              <a:gdLst>
                <a:gd name="connsiteX0" fmla="*/ 185583 w 209150"/>
                <a:gd name="connsiteY0" fmla="*/ 3316 h 176404"/>
                <a:gd name="connsiteX1" fmla="*/ 4517 w 209150"/>
                <a:gd name="connsiteY1" fmla="*/ 154038 h 176404"/>
                <a:gd name="connsiteX2" fmla="*/ 23567 w 209150"/>
                <a:gd name="connsiteY2" fmla="*/ 173088 h 176404"/>
                <a:gd name="connsiteX3" fmla="*/ 204633 w 209150"/>
                <a:gd name="connsiteY3" fmla="*/ 22367 h 176404"/>
                <a:gd name="connsiteX4" fmla="*/ 185583 w 209150"/>
                <a:gd name="connsiteY4" fmla="*/ 3316 h 176404"/>
                <a:gd name="connsiteX5" fmla="*/ 185583 w 209150"/>
                <a:gd name="connsiteY5" fmla="*/ 3316 h 17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0" h="176404">
                  <a:moveTo>
                    <a:pt x="185583" y="3316"/>
                  </a:moveTo>
                  <a:cubicBezTo>
                    <a:pt x="125218" y="53567"/>
                    <a:pt x="64882" y="103788"/>
                    <a:pt x="4517" y="154038"/>
                  </a:cubicBezTo>
                  <a:cubicBezTo>
                    <a:pt x="-8812" y="165126"/>
                    <a:pt x="10327" y="184088"/>
                    <a:pt x="23567" y="173088"/>
                  </a:cubicBezTo>
                  <a:cubicBezTo>
                    <a:pt x="83933" y="122838"/>
                    <a:pt x="144268" y="72617"/>
                    <a:pt x="204633" y="22367"/>
                  </a:cubicBezTo>
                  <a:cubicBezTo>
                    <a:pt x="217963" y="11279"/>
                    <a:pt x="198824" y="-7683"/>
                    <a:pt x="185583" y="3316"/>
                  </a:cubicBezTo>
                  <a:lnTo>
                    <a:pt x="185583" y="3316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任意多边形: 形状 198"/>
            <p:cNvSpPr/>
            <p:nvPr/>
          </p:nvSpPr>
          <p:spPr>
            <a:xfrm flipH="1">
              <a:off x="8643305" y="2696841"/>
              <a:ext cx="224241" cy="189160"/>
            </a:xfrm>
            <a:custGeom>
              <a:avLst/>
              <a:gdLst>
                <a:gd name="connsiteX0" fmla="*/ 182546 w 206113"/>
                <a:gd name="connsiteY0" fmla="*/ 3316 h 173868"/>
                <a:gd name="connsiteX1" fmla="*/ 4517 w 206113"/>
                <a:gd name="connsiteY1" fmla="*/ 151502 h 173868"/>
                <a:gd name="connsiteX2" fmla="*/ 23567 w 206113"/>
                <a:gd name="connsiteY2" fmla="*/ 170552 h 173868"/>
                <a:gd name="connsiteX3" fmla="*/ 201596 w 206113"/>
                <a:gd name="connsiteY3" fmla="*/ 22367 h 173868"/>
                <a:gd name="connsiteX4" fmla="*/ 182546 w 206113"/>
                <a:gd name="connsiteY4" fmla="*/ 3316 h 173868"/>
                <a:gd name="connsiteX5" fmla="*/ 182546 w 206113"/>
                <a:gd name="connsiteY5" fmla="*/ 3316 h 1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113" h="173868">
                  <a:moveTo>
                    <a:pt x="182546" y="3316"/>
                  </a:moveTo>
                  <a:cubicBezTo>
                    <a:pt x="123213" y="52712"/>
                    <a:pt x="63850" y="102107"/>
                    <a:pt x="4517" y="151502"/>
                  </a:cubicBezTo>
                  <a:cubicBezTo>
                    <a:pt x="-8812" y="162590"/>
                    <a:pt x="10326" y="181552"/>
                    <a:pt x="23567" y="170552"/>
                  </a:cubicBezTo>
                  <a:cubicBezTo>
                    <a:pt x="82900" y="121157"/>
                    <a:pt x="142263" y="71762"/>
                    <a:pt x="201596" y="22367"/>
                  </a:cubicBezTo>
                  <a:cubicBezTo>
                    <a:pt x="214925" y="11279"/>
                    <a:pt x="195787" y="-7683"/>
                    <a:pt x="182546" y="3316"/>
                  </a:cubicBezTo>
                  <a:lnTo>
                    <a:pt x="182546" y="3316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任意多边形: 形状 199"/>
            <p:cNvSpPr/>
            <p:nvPr/>
          </p:nvSpPr>
          <p:spPr>
            <a:xfrm flipH="1">
              <a:off x="8568735" y="2513078"/>
              <a:ext cx="256887" cy="305603"/>
            </a:xfrm>
            <a:custGeom>
              <a:avLst/>
              <a:gdLst>
                <a:gd name="connsiteX0" fmla="*/ 232805 w 236120"/>
                <a:gd name="connsiteY0" fmla="*/ 257331 h 280898"/>
                <a:gd name="connsiteX1" fmla="*/ 22367 w 236120"/>
                <a:gd name="connsiteY1" fmla="*/ 4517 h 280898"/>
                <a:gd name="connsiteX2" fmla="*/ 3316 w 236120"/>
                <a:gd name="connsiteY2" fmla="*/ 23567 h 280898"/>
                <a:gd name="connsiteX3" fmla="*/ 213754 w 236120"/>
                <a:gd name="connsiteY3" fmla="*/ 276382 h 280898"/>
                <a:gd name="connsiteX4" fmla="*/ 232805 w 236120"/>
                <a:gd name="connsiteY4" fmla="*/ 257331 h 280898"/>
                <a:gd name="connsiteX5" fmla="*/ 232805 w 236120"/>
                <a:gd name="connsiteY5" fmla="*/ 257331 h 28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120" h="280898">
                  <a:moveTo>
                    <a:pt x="232805" y="257331"/>
                  </a:moveTo>
                  <a:cubicBezTo>
                    <a:pt x="162649" y="173050"/>
                    <a:pt x="92522" y="88798"/>
                    <a:pt x="22367" y="4517"/>
                  </a:cubicBezTo>
                  <a:cubicBezTo>
                    <a:pt x="11279" y="-8812"/>
                    <a:pt x="-7683" y="10326"/>
                    <a:pt x="3316" y="23567"/>
                  </a:cubicBezTo>
                  <a:cubicBezTo>
                    <a:pt x="73472" y="107849"/>
                    <a:pt x="143599" y="192100"/>
                    <a:pt x="213754" y="276382"/>
                  </a:cubicBezTo>
                  <a:cubicBezTo>
                    <a:pt x="224842" y="289711"/>
                    <a:pt x="243804" y="270572"/>
                    <a:pt x="232805" y="257331"/>
                  </a:cubicBezTo>
                  <a:lnTo>
                    <a:pt x="232805" y="257331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任意多边形: 形状 200"/>
            <p:cNvSpPr/>
            <p:nvPr/>
          </p:nvSpPr>
          <p:spPr>
            <a:xfrm flipH="1">
              <a:off x="9049946" y="2588574"/>
              <a:ext cx="138928" cy="38985"/>
            </a:xfrm>
            <a:custGeom>
              <a:avLst/>
              <a:gdLst>
                <a:gd name="connsiteX0" fmla="*/ 114792 w 127697"/>
                <a:gd name="connsiteY0" fmla="*/ 61 h 35833"/>
                <a:gd name="connsiteX1" fmla="*/ 12905 w 127697"/>
                <a:gd name="connsiteY1" fmla="*/ 8848 h 35833"/>
                <a:gd name="connsiteX2" fmla="*/ 12905 w 127697"/>
                <a:gd name="connsiteY2" fmla="*/ 35773 h 35833"/>
                <a:gd name="connsiteX3" fmla="*/ 114792 w 127697"/>
                <a:gd name="connsiteY3" fmla="*/ 26985 h 35833"/>
                <a:gd name="connsiteX4" fmla="*/ 114792 w 127697"/>
                <a:gd name="connsiteY4" fmla="*/ 61 h 35833"/>
                <a:gd name="connsiteX5" fmla="*/ 114792 w 127697"/>
                <a:gd name="connsiteY5" fmla="*/ 61 h 3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97" h="35833">
                  <a:moveTo>
                    <a:pt x="114792" y="61"/>
                  </a:moveTo>
                  <a:cubicBezTo>
                    <a:pt x="80820" y="2980"/>
                    <a:pt x="46877" y="5929"/>
                    <a:pt x="12905" y="8848"/>
                  </a:cubicBezTo>
                  <a:cubicBezTo>
                    <a:pt x="-4228" y="10323"/>
                    <a:pt x="-4376" y="37277"/>
                    <a:pt x="12905" y="35773"/>
                  </a:cubicBezTo>
                  <a:cubicBezTo>
                    <a:pt x="46877" y="32853"/>
                    <a:pt x="80820" y="29904"/>
                    <a:pt x="114792" y="26985"/>
                  </a:cubicBezTo>
                  <a:cubicBezTo>
                    <a:pt x="131925" y="25510"/>
                    <a:pt x="132073" y="-1443"/>
                    <a:pt x="114792" y="61"/>
                  </a:cubicBezTo>
                  <a:lnTo>
                    <a:pt x="114792" y="61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任意多边形: 形状 201"/>
            <p:cNvSpPr/>
            <p:nvPr/>
          </p:nvSpPr>
          <p:spPr>
            <a:xfrm flipH="1">
              <a:off x="9007514" y="2838665"/>
              <a:ext cx="111832" cy="204941"/>
            </a:xfrm>
            <a:custGeom>
              <a:avLst/>
              <a:gdLst>
                <a:gd name="connsiteX0" fmla="*/ 35402 w 102791"/>
                <a:gd name="connsiteY0" fmla="*/ 171806 h 188373"/>
                <a:gd name="connsiteX1" fmla="*/ 44337 w 102791"/>
                <a:gd name="connsiteY1" fmla="*/ 71954 h 188373"/>
                <a:gd name="connsiteX2" fmla="*/ 98303 w 102791"/>
                <a:gd name="connsiteY2" fmla="*/ 22411 h 188373"/>
                <a:gd name="connsiteX3" fmla="*/ 79253 w 102791"/>
                <a:gd name="connsiteY3" fmla="*/ 3361 h 188373"/>
                <a:gd name="connsiteX4" fmla="*/ 9451 w 102791"/>
                <a:gd name="connsiteY4" fmla="*/ 77409 h 188373"/>
                <a:gd name="connsiteX5" fmla="*/ 9421 w 102791"/>
                <a:gd name="connsiteY5" fmla="*/ 178972 h 188373"/>
                <a:gd name="connsiteX6" fmla="*/ 35372 w 102791"/>
                <a:gd name="connsiteY6" fmla="*/ 171806 h 188373"/>
                <a:gd name="connsiteX7" fmla="*/ 35372 w 102791"/>
                <a:gd name="connsiteY7" fmla="*/ 171806 h 1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791" h="188373">
                  <a:moveTo>
                    <a:pt x="35402" y="171806"/>
                  </a:moveTo>
                  <a:cubicBezTo>
                    <a:pt x="24844" y="137627"/>
                    <a:pt x="21158" y="101915"/>
                    <a:pt x="44337" y="71954"/>
                  </a:cubicBezTo>
                  <a:cubicBezTo>
                    <a:pt x="59229" y="52727"/>
                    <a:pt x="79784" y="37952"/>
                    <a:pt x="98303" y="22411"/>
                  </a:cubicBezTo>
                  <a:cubicBezTo>
                    <a:pt x="111573" y="11235"/>
                    <a:pt x="92464" y="-7727"/>
                    <a:pt x="79253" y="3361"/>
                  </a:cubicBezTo>
                  <a:cubicBezTo>
                    <a:pt x="53567" y="24977"/>
                    <a:pt x="23635" y="45885"/>
                    <a:pt x="9451" y="77409"/>
                  </a:cubicBezTo>
                  <a:cubicBezTo>
                    <a:pt x="-5235" y="110084"/>
                    <a:pt x="-870" y="145678"/>
                    <a:pt x="9421" y="178972"/>
                  </a:cubicBezTo>
                  <a:cubicBezTo>
                    <a:pt x="14523" y="195486"/>
                    <a:pt x="40533" y="188438"/>
                    <a:pt x="35372" y="171806"/>
                  </a:cubicBezTo>
                  <a:lnTo>
                    <a:pt x="35372" y="171806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任意多边形: 形状 9"/>
            <p:cNvSpPr/>
            <p:nvPr/>
          </p:nvSpPr>
          <p:spPr>
            <a:xfrm flipH="1">
              <a:off x="8013775" y="3905719"/>
              <a:ext cx="1100068" cy="2152142"/>
            </a:xfrm>
            <a:custGeom>
              <a:avLst/>
              <a:gdLst>
                <a:gd name="connsiteX0" fmla="*/ 0 w 1011139"/>
                <a:gd name="connsiteY0" fmla="*/ 0 h 1978162"/>
                <a:gd name="connsiteX1" fmla="*/ 1011139 w 1011139"/>
                <a:gd name="connsiteY1" fmla="*/ 0 h 1978162"/>
                <a:gd name="connsiteX2" fmla="*/ 1011139 w 1011139"/>
                <a:gd name="connsiteY2" fmla="*/ 1978162 h 1978162"/>
                <a:gd name="connsiteX3" fmla="*/ 0 w 1011139"/>
                <a:gd name="connsiteY3" fmla="*/ 1978162 h 19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1139" h="1978162">
                  <a:moveTo>
                    <a:pt x="0" y="0"/>
                  </a:moveTo>
                  <a:lnTo>
                    <a:pt x="1011139" y="0"/>
                  </a:lnTo>
                  <a:lnTo>
                    <a:pt x="1011139" y="1978162"/>
                  </a:lnTo>
                  <a:lnTo>
                    <a:pt x="0" y="1978162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任意多边形: 形状 10"/>
            <p:cNvSpPr/>
            <p:nvPr/>
          </p:nvSpPr>
          <p:spPr>
            <a:xfrm flipH="1">
              <a:off x="8137714" y="4087087"/>
              <a:ext cx="860599" cy="1655751"/>
            </a:xfrm>
            <a:custGeom>
              <a:avLst/>
              <a:gdLst>
                <a:gd name="connsiteX0" fmla="*/ 777582 w 791028"/>
                <a:gd name="connsiteY0" fmla="*/ 1494975 h 1521899"/>
                <a:gd name="connsiteX1" fmla="*/ 13447 w 791028"/>
                <a:gd name="connsiteY1" fmla="*/ 1494975 h 1521899"/>
                <a:gd name="connsiteX2" fmla="*/ 26894 w 791028"/>
                <a:gd name="connsiteY2" fmla="*/ 1508422 h 1521899"/>
                <a:gd name="connsiteX3" fmla="*/ 26894 w 791028"/>
                <a:gd name="connsiteY3" fmla="*/ 13477 h 1521899"/>
                <a:gd name="connsiteX4" fmla="*/ 13447 w 791028"/>
                <a:gd name="connsiteY4" fmla="*/ 26954 h 1521899"/>
                <a:gd name="connsiteX5" fmla="*/ 777582 w 791028"/>
                <a:gd name="connsiteY5" fmla="*/ 26954 h 1521899"/>
                <a:gd name="connsiteX6" fmla="*/ 764105 w 791028"/>
                <a:gd name="connsiteY6" fmla="*/ 13477 h 1521899"/>
                <a:gd name="connsiteX7" fmla="*/ 764105 w 791028"/>
                <a:gd name="connsiteY7" fmla="*/ 1508422 h 1521899"/>
                <a:gd name="connsiteX8" fmla="*/ 791029 w 791028"/>
                <a:gd name="connsiteY8" fmla="*/ 1508422 h 1521899"/>
                <a:gd name="connsiteX9" fmla="*/ 791029 w 791028"/>
                <a:gd name="connsiteY9" fmla="*/ 13477 h 1521899"/>
                <a:gd name="connsiteX10" fmla="*/ 777582 w 791028"/>
                <a:gd name="connsiteY10" fmla="*/ 0 h 1521899"/>
                <a:gd name="connsiteX11" fmla="*/ 13447 w 791028"/>
                <a:gd name="connsiteY11" fmla="*/ 0 h 1521899"/>
                <a:gd name="connsiteX12" fmla="*/ 0 w 791028"/>
                <a:gd name="connsiteY12" fmla="*/ 13477 h 1521899"/>
                <a:gd name="connsiteX13" fmla="*/ 0 w 791028"/>
                <a:gd name="connsiteY13" fmla="*/ 1508422 h 1521899"/>
                <a:gd name="connsiteX14" fmla="*/ 13447 w 791028"/>
                <a:gd name="connsiteY14" fmla="*/ 1521899 h 1521899"/>
                <a:gd name="connsiteX15" fmla="*/ 777582 w 791028"/>
                <a:gd name="connsiteY15" fmla="*/ 1521899 h 1521899"/>
                <a:gd name="connsiteX16" fmla="*/ 777582 w 791028"/>
                <a:gd name="connsiteY16" fmla="*/ 1494975 h 152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1028" h="1521899">
                  <a:moveTo>
                    <a:pt x="777582" y="1494975"/>
                  </a:moveTo>
                  <a:lnTo>
                    <a:pt x="13447" y="1494975"/>
                  </a:lnTo>
                  <a:cubicBezTo>
                    <a:pt x="17930" y="1499458"/>
                    <a:pt x="22412" y="1503940"/>
                    <a:pt x="26894" y="1508422"/>
                  </a:cubicBezTo>
                  <a:lnTo>
                    <a:pt x="26894" y="13477"/>
                  </a:lnTo>
                  <a:cubicBezTo>
                    <a:pt x="22412" y="17959"/>
                    <a:pt x="17930" y="22442"/>
                    <a:pt x="13447" y="26954"/>
                  </a:cubicBezTo>
                  <a:lnTo>
                    <a:pt x="777582" y="26954"/>
                  </a:lnTo>
                  <a:cubicBezTo>
                    <a:pt x="773099" y="22471"/>
                    <a:pt x="768617" y="17989"/>
                    <a:pt x="764105" y="13477"/>
                  </a:cubicBezTo>
                  <a:lnTo>
                    <a:pt x="764105" y="1508422"/>
                  </a:lnTo>
                  <a:cubicBezTo>
                    <a:pt x="764105" y="1525733"/>
                    <a:pt x="791029" y="1525762"/>
                    <a:pt x="791029" y="1508422"/>
                  </a:cubicBezTo>
                  <a:lnTo>
                    <a:pt x="791029" y="13477"/>
                  </a:lnTo>
                  <a:cubicBezTo>
                    <a:pt x="791029" y="6193"/>
                    <a:pt x="784866" y="0"/>
                    <a:pt x="777582" y="0"/>
                  </a:cubicBezTo>
                  <a:lnTo>
                    <a:pt x="13447" y="0"/>
                  </a:lnTo>
                  <a:cubicBezTo>
                    <a:pt x="6163" y="0"/>
                    <a:pt x="0" y="6164"/>
                    <a:pt x="0" y="13477"/>
                  </a:cubicBezTo>
                  <a:lnTo>
                    <a:pt x="0" y="1508422"/>
                  </a:lnTo>
                  <a:cubicBezTo>
                    <a:pt x="0" y="1515707"/>
                    <a:pt x="6163" y="1521899"/>
                    <a:pt x="13447" y="1521899"/>
                  </a:cubicBezTo>
                  <a:lnTo>
                    <a:pt x="777582" y="1521899"/>
                  </a:lnTo>
                  <a:cubicBezTo>
                    <a:pt x="794892" y="1521899"/>
                    <a:pt x="794922" y="1494975"/>
                    <a:pt x="777582" y="1494975"/>
                  </a:cubicBezTo>
                  <a:close/>
                </a:path>
              </a:pathLst>
            </a:custGeom>
            <a:solidFill>
              <a:srgbClr val="FFE4C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任意多边形: 形状 11"/>
            <p:cNvSpPr/>
            <p:nvPr/>
          </p:nvSpPr>
          <p:spPr>
            <a:xfrm flipH="1">
              <a:off x="7820634" y="3800422"/>
              <a:ext cx="1494757" cy="162693"/>
            </a:xfrm>
            <a:custGeom>
              <a:avLst/>
              <a:gdLst>
                <a:gd name="connsiteX0" fmla="*/ 0 w 1373920"/>
                <a:gd name="connsiteY0" fmla="*/ 0 h 149541"/>
                <a:gd name="connsiteX1" fmla="*/ 1373920 w 1373920"/>
                <a:gd name="connsiteY1" fmla="*/ 0 h 149541"/>
                <a:gd name="connsiteX2" fmla="*/ 1373920 w 1373920"/>
                <a:gd name="connsiteY2" fmla="*/ 149542 h 149541"/>
                <a:gd name="connsiteX3" fmla="*/ 0 w 1373920"/>
                <a:gd name="connsiteY3" fmla="*/ 149542 h 14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3920" h="149541">
                  <a:moveTo>
                    <a:pt x="0" y="0"/>
                  </a:moveTo>
                  <a:lnTo>
                    <a:pt x="1373920" y="0"/>
                  </a:lnTo>
                  <a:lnTo>
                    <a:pt x="1373920" y="149542"/>
                  </a:lnTo>
                  <a:lnTo>
                    <a:pt x="0" y="149542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任意多边形: 形状 12"/>
            <p:cNvSpPr/>
            <p:nvPr/>
          </p:nvSpPr>
          <p:spPr>
            <a:xfrm flipH="1">
              <a:off x="7879443" y="5866806"/>
              <a:ext cx="1377172" cy="301774"/>
            </a:xfrm>
            <a:custGeom>
              <a:avLst/>
              <a:gdLst>
                <a:gd name="connsiteX0" fmla="*/ 0 w 1265840"/>
                <a:gd name="connsiteY0" fmla="*/ 0 h 277379"/>
                <a:gd name="connsiteX1" fmla="*/ 1265841 w 1265840"/>
                <a:gd name="connsiteY1" fmla="*/ 0 h 277379"/>
                <a:gd name="connsiteX2" fmla="*/ 1265841 w 1265840"/>
                <a:gd name="connsiteY2" fmla="*/ 277379 h 277379"/>
                <a:gd name="connsiteX3" fmla="*/ 0 w 1265840"/>
                <a:gd name="connsiteY3" fmla="*/ 277379 h 27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840" h="277379">
                  <a:moveTo>
                    <a:pt x="0" y="0"/>
                  </a:moveTo>
                  <a:lnTo>
                    <a:pt x="1265841" y="0"/>
                  </a:lnTo>
                  <a:lnTo>
                    <a:pt x="1265841" y="277379"/>
                  </a:lnTo>
                  <a:lnTo>
                    <a:pt x="0" y="277379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任意多边形: 形状 14"/>
            <p:cNvSpPr/>
            <p:nvPr/>
          </p:nvSpPr>
          <p:spPr>
            <a:xfrm flipH="1">
              <a:off x="8121621" y="3153448"/>
              <a:ext cx="539302" cy="749040"/>
            </a:xfrm>
            <a:custGeom>
              <a:avLst/>
              <a:gdLst>
                <a:gd name="connsiteX0" fmla="*/ 494598 w 495704"/>
                <a:gd name="connsiteY0" fmla="*/ 660699 h 688487"/>
                <a:gd name="connsiteX1" fmla="*/ 383599 w 495704"/>
                <a:gd name="connsiteY1" fmla="*/ 287892 h 688487"/>
                <a:gd name="connsiteX2" fmla="*/ 358857 w 495704"/>
                <a:gd name="connsiteY2" fmla="*/ 204761 h 688487"/>
                <a:gd name="connsiteX3" fmla="*/ 342933 w 495704"/>
                <a:gd name="connsiteY3" fmla="*/ 170523 h 688487"/>
                <a:gd name="connsiteX4" fmla="*/ 269474 w 495704"/>
                <a:gd name="connsiteY4" fmla="*/ 132865 h 688487"/>
                <a:gd name="connsiteX5" fmla="*/ 250719 w 495704"/>
                <a:gd name="connsiteY5" fmla="*/ 123251 h 688487"/>
                <a:gd name="connsiteX6" fmla="*/ 213061 w 495704"/>
                <a:gd name="connsiteY6" fmla="*/ 62326 h 688487"/>
                <a:gd name="connsiteX7" fmla="*/ 81537 w 495704"/>
                <a:gd name="connsiteY7" fmla="*/ 4615 h 688487"/>
                <a:gd name="connsiteX8" fmla="*/ 4156 w 495704"/>
                <a:gd name="connsiteY8" fmla="*/ 41831 h 688487"/>
                <a:gd name="connsiteX9" fmla="*/ 37686 w 495704"/>
                <a:gd name="connsiteY9" fmla="*/ 127734 h 688487"/>
                <a:gd name="connsiteX10" fmla="*/ 169210 w 495704"/>
                <a:gd name="connsiteY10" fmla="*/ 185445 h 688487"/>
                <a:gd name="connsiteX11" fmla="*/ 237065 w 495704"/>
                <a:gd name="connsiteY11" fmla="*/ 166011 h 688487"/>
                <a:gd name="connsiteX12" fmla="*/ 241931 w 495704"/>
                <a:gd name="connsiteY12" fmla="*/ 168489 h 688487"/>
                <a:gd name="connsiteX13" fmla="*/ 316186 w 495704"/>
                <a:gd name="connsiteY13" fmla="*/ 208535 h 688487"/>
                <a:gd name="connsiteX14" fmla="*/ 322939 w 495704"/>
                <a:gd name="connsiteY14" fmla="*/ 228706 h 688487"/>
                <a:gd name="connsiteX15" fmla="*/ 348300 w 495704"/>
                <a:gd name="connsiteY15" fmla="*/ 313931 h 688487"/>
                <a:gd name="connsiteX16" fmla="*/ 455141 w 495704"/>
                <a:gd name="connsiteY16" fmla="*/ 672790 h 688487"/>
                <a:gd name="connsiteX17" fmla="*/ 494568 w 495704"/>
                <a:gd name="connsiteY17" fmla="*/ 660729 h 688487"/>
                <a:gd name="connsiteX18" fmla="*/ 315183 w 495704"/>
                <a:gd name="connsiteY18" fmla="*/ 202107 h 688487"/>
                <a:gd name="connsiteX19" fmla="*/ 315183 w 495704"/>
                <a:gd name="connsiteY19" fmla="*/ 202107 h 688487"/>
                <a:gd name="connsiteX20" fmla="*/ 315183 w 495704"/>
                <a:gd name="connsiteY20" fmla="*/ 202107 h 688487"/>
                <a:gd name="connsiteX21" fmla="*/ 317306 w 495704"/>
                <a:gd name="connsiteY21" fmla="*/ 208860 h 688487"/>
                <a:gd name="connsiteX22" fmla="*/ 321081 w 495704"/>
                <a:gd name="connsiteY22" fmla="*/ 209066 h 688487"/>
                <a:gd name="connsiteX23" fmla="*/ 317306 w 495704"/>
                <a:gd name="connsiteY23" fmla="*/ 208860 h 68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5704" h="688487">
                  <a:moveTo>
                    <a:pt x="494598" y="660699"/>
                  </a:moveTo>
                  <a:cubicBezTo>
                    <a:pt x="457588" y="536430"/>
                    <a:pt x="420608" y="412161"/>
                    <a:pt x="383599" y="287892"/>
                  </a:cubicBezTo>
                  <a:cubicBezTo>
                    <a:pt x="375342" y="260172"/>
                    <a:pt x="367085" y="232481"/>
                    <a:pt x="358857" y="204761"/>
                  </a:cubicBezTo>
                  <a:cubicBezTo>
                    <a:pt x="354964" y="191697"/>
                    <a:pt x="352900" y="179488"/>
                    <a:pt x="342933" y="170523"/>
                  </a:cubicBezTo>
                  <a:cubicBezTo>
                    <a:pt x="324148" y="153596"/>
                    <a:pt x="291444" y="144101"/>
                    <a:pt x="269474" y="132865"/>
                  </a:cubicBezTo>
                  <a:cubicBezTo>
                    <a:pt x="263222" y="129651"/>
                    <a:pt x="256971" y="126436"/>
                    <a:pt x="250719" y="123251"/>
                  </a:cubicBezTo>
                  <a:cubicBezTo>
                    <a:pt x="250424" y="97153"/>
                    <a:pt x="236180" y="72470"/>
                    <a:pt x="213061" y="62326"/>
                  </a:cubicBezTo>
                  <a:lnTo>
                    <a:pt x="81537" y="4615"/>
                  </a:lnTo>
                  <a:cubicBezTo>
                    <a:pt x="51045" y="-8774"/>
                    <a:pt x="16218" y="7977"/>
                    <a:pt x="4156" y="41831"/>
                  </a:cubicBezTo>
                  <a:cubicBezTo>
                    <a:pt x="-7905" y="75685"/>
                    <a:pt x="7194" y="114346"/>
                    <a:pt x="37686" y="127734"/>
                  </a:cubicBezTo>
                  <a:lnTo>
                    <a:pt x="169210" y="185445"/>
                  </a:lnTo>
                  <a:cubicBezTo>
                    <a:pt x="193745" y="196209"/>
                    <a:pt x="221052" y="187450"/>
                    <a:pt x="237065" y="166011"/>
                  </a:cubicBezTo>
                  <a:cubicBezTo>
                    <a:pt x="238687" y="166837"/>
                    <a:pt x="240309" y="167663"/>
                    <a:pt x="241931" y="168489"/>
                  </a:cubicBezTo>
                  <a:cubicBezTo>
                    <a:pt x="246944" y="171054"/>
                    <a:pt x="299494" y="203021"/>
                    <a:pt x="316186" y="208535"/>
                  </a:cubicBezTo>
                  <a:cubicBezTo>
                    <a:pt x="317837" y="215347"/>
                    <a:pt x="321170" y="222749"/>
                    <a:pt x="322939" y="228706"/>
                  </a:cubicBezTo>
                  <a:cubicBezTo>
                    <a:pt x="331402" y="257105"/>
                    <a:pt x="339866" y="285533"/>
                    <a:pt x="348300" y="313931"/>
                  </a:cubicBezTo>
                  <a:cubicBezTo>
                    <a:pt x="383923" y="433541"/>
                    <a:pt x="419517" y="553151"/>
                    <a:pt x="455141" y="672790"/>
                  </a:cubicBezTo>
                  <a:cubicBezTo>
                    <a:pt x="463368" y="700392"/>
                    <a:pt x="502855" y="688567"/>
                    <a:pt x="494568" y="660729"/>
                  </a:cubicBezTo>
                  <a:close/>
                  <a:moveTo>
                    <a:pt x="315183" y="202107"/>
                  </a:moveTo>
                  <a:cubicBezTo>
                    <a:pt x="314534" y="197919"/>
                    <a:pt x="314770" y="195029"/>
                    <a:pt x="315183" y="202107"/>
                  </a:cubicBezTo>
                  <a:lnTo>
                    <a:pt x="315183" y="202107"/>
                  </a:lnTo>
                  <a:close/>
                  <a:moveTo>
                    <a:pt x="317306" y="208860"/>
                  </a:moveTo>
                  <a:cubicBezTo>
                    <a:pt x="319194" y="209391"/>
                    <a:pt x="320580" y="209568"/>
                    <a:pt x="321081" y="209066"/>
                  </a:cubicBezTo>
                  <a:cubicBezTo>
                    <a:pt x="319459" y="210629"/>
                    <a:pt x="318250" y="210187"/>
                    <a:pt x="317306" y="208860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任意多边形: 形状 17"/>
            <p:cNvSpPr/>
            <p:nvPr/>
          </p:nvSpPr>
          <p:spPr>
            <a:xfrm flipH="1">
              <a:off x="10917178" y="5886697"/>
              <a:ext cx="725153" cy="279540"/>
            </a:xfrm>
            <a:custGeom>
              <a:avLst/>
              <a:gdLst>
                <a:gd name="connsiteX0" fmla="*/ 8059 w 666531"/>
                <a:gd name="connsiteY0" fmla="*/ 89943 h 256942"/>
                <a:gd name="connsiteX1" fmla="*/ 25074 w 666531"/>
                <a:gd name="connsiteY1" fmla="*/ 256943 h 256942"/>
                <a:gd name="connsiteX2" fmla="*/ 666532 w 666531"/>
                <a:gd name="connsiteY2" fmla="*/ 256943 h 256942"/>
                <a:gd name="connsiteX3" fmla="*/ 525572 w 666531"/>
                <a:gd name="connsiteY3" fmla="*/ 11294 h 256942"/>
                <a:gd name="connsiteX4" fmla="*/ 528845 w 666531"/>
                <a:gd name="connsiteY4" fmla="*/ 0 h 256942"/>
                <a:gd name="connsiteX5" fmla="*/ 33685 w 666531"/>
                <a:gd name="connsiteY5" fmla="*/ 0 h 256942"/>
                <a:gd name="connsiteX6" fmla="*/ 8059 w 666531"/>
                <a:gd name="connsiteY6" fmla="*/ 89943 h 256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531" h="256942">
                  <a:moveTo>
                    <a:pt x="8059" y="89943"/>
                  </a:moveTo>
                  <a:cubicBezTo>
                    <a:pt x="-7512" y="145030"/>
                    <a:pt x="185" y="205218"/>
                    <a:pt x="25074" y="256943"/>
                  </a:cubicBezTo>
                  <a:lnTo>
                    <a:pt x="666532" y="256943"/>
                  </a:lnTo>
                  <a:cubicBezTo>
                    <a:pt x="666532" y="149247"/>
                    <a:pt x="609086" y="56119"/>
                    <a:pt x="525572" y="11294"/>
                  </a:cubicBezTo>
                  <a:cubicBezTo>
                    <a:pt x="526663" y="7520"/>
                    <a:pt x="527754" y="3775"/>
                    <a:pt x="528845" y="0"/>
                  </a:cubicBezTo>
                  <a:lnTo>
                    <a:pt x="33685" y="0"/>
                  </a:lnTo>
                  <a:cubicBezTo>
                    <a:pt x="25104" y="29962"/>
                    <a:pt x="16522" y="59952"/>
                    <a:pt x="8059" y="89943"/>
                  </a:cubicBezTo>
                  <a:close/>
                </a:path>
              </a:pathLst>
            </a:custGeom>
            <a:solidFill>
              <a:srgbClr val="0070B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任意多边形: 形状 19"/>
            <p:cNvSpPr/>
            <p:nvPr/>
          </p:nvSpPr>
          <p:spPr>
            <a:xfrm flipH="1">
              <a:off x="9356874" y="5866132"/>
              <a:ext cx="807406" cy="300138"/>
            </a:xfrm>
            <a:custGeom>
              <a:avLst/>
              <a:gdLst>
                <a:gd name="connsiteX0" fmla="*/ 518899 w 742135"/>
                <a:gd name="connsiteY0" fmla="*/ 0 h 275875"/>
                <a:gd name="connsiteX1" fmla="*/ 0 w 742135"/>
                <a:gd name="connsiteY1" fmla="*/ 620 h 275875"/>
                <a:gd name="connsiteX2" fmla="*/ 75582 w 742135"/>
                <a:gd name="connsiteY2" fmla="*/ 275875 h 275875"/>
                <a:gd name="connsiteX3" fmla="*/ 742135 w 742135"/>
                <a:gd name="connsiteY3" fmla="*/ 275875 h 275875"/>
                <a:gd name="connsiteX4" fmla="*/ 742135 w 742135"/>
                <a:gd name="connsiteY4" fmla="*/ 238689 h 275875"/>
                <a:gd name="connsiteX5" fmla="*/ 741604 w 742135"/>
                <a:gd name="connsiteY5" fmla="*/ 242110 h 275875"/>
                <a:gd name="connsiteX6" fmla="*/ 518869 w 742135"/>
                <a:gd name="connsiteY6" fmla="*/ 30 h 27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2135" h="275875">
                  <a:moveTo>
                    <a:pt x="518899" y="0"/>
                  </a:moveTo>
                  <a:lnTo>
                    <a:pt x="0" y="620"/>
                  </a:lnTo>
                  <a:cubicBezTo>
                    <a:pt x="23651" y="86228"/>
                    <a:pt x="52256" y="190149"/>
                    <a:pt x="75582" y="275875"/>
                  </a:cubicBezTo>
                  <a:lnTo>
                    <a:pt x="742135" y="275875"/>
                  </a:lnTo>
                  <a:lnTo>
                    <a:pt x="742135" y="238689"/>
                  </a:lnTo>
                  <a:cubicBezTo>
                    <a:pt x="741988" y="239839"/>
                    <a:pt x="741752" y="240960"/>
                    <a:pt x="741604" y="242110"/>
                  </a:cubicBezTo>
                  <a:cubicBezTo>
                    <a:pt x="729897" y="139132"/>
                    <a:pt x="656497" y="42082"/>
                    <a:pt x="518869" y="30"/>
                  </a:cubicBezTo>
                  <a:close/>
                </a:path>
              </a:pathLst>
            </a:custGeom>
            <a:solidFill>
              <a:srgbClr val="0070B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任意多边形: 形状 21"/>
            <p:cNvSpPr/>
            <p:nvPr/>
          </p:nvSpPr>
          <p:spPr>
            <a:xfrm flipH="1">
              <a:off x="9616925" y="3574747"/>
              <a:ext cx="1988725" cy="2311951"/>
            </a:xfrm>
            <a:custGeom>
              <a:avLst/>
              <a:gdLst>
                <a:gd name="connsiteX0" fmla="*/ 1819036 w 1827955"/>
                <a:gd name="connsiteY0" fmla="*/ 2107978 h 2125052"/>
                <a:gd name="connsiteX1" fmla="*/ 1413348 w 1827955"/>
                <a:gd name="connsiteY1" fmla="*/ 649246 h 2125052"/>
                <a:gd name="connsiteX2" fmla="*/ 1354811 w 1827955"/>
                <a:gd name="connsiteY2" fmla="*/ 438837 h 2125052"/>
                <a:gd name="connsiteX3" fmla="*/ 1242721 w 1827955"/>
                <a:gd name="connsiteY3" fmla="*/ 180272 h 2125052"/>
                <a:gd name="connsiteX4" fmla="*/ 893594 w 1827955"/>
                <a:gd name="connsiteY4" fmla="*/ 2716 h 2125052"/>
                <a:gd name="connsiteX5" fmla="*/ 598344 w 1827955"/>
                <a:gd name="connsiteY5" fmla="*/ 229078 h 2125052"/>
                <a:gd name="connsiteX6" fmla="*/ 426597 w 1827955"/>
                <a:gd name="connsiteY6" fmla="*/ 704362 h 2125052"/>
                <a:gd name="connsiteX7" fmla="*/ 286255 w 1827955"/>
                <a:gd name="connsiteY7" fmla="*/ 1164399 h 2125052"/>
                <a:gd name="connsiteX8" fmla="*/ 0 w 1827955"/>
                <a:gd name="connsiteY8" fmla="*/ 2125052 h 2125052"/>
                <a:gd name="connsiteX9" fmla="*/ 495130 w 1827955"/>
                <a:gd name="connsiteY9" fmla="*/ 2125052 h 2125052"/>
                <a:gd name="connsiteX10" fmla="*/ 929689 w 1827955"/>
                <a:gd name="connsiteY10" fmla="*/ 684014 h 2125052"/>
                <a:gd name="connsiteX11" fmla="*/ 955227 w 1827955"/>
                <a:gd name="connsiteY11" fmla="*/ 778380 h 2125052"/>
                <a:gd name="connsiteX12" fmla="*/ 1173214 w 1827955"/>
                <a:gd name="connsiteY12" fmla="*/ 1562774 h 2125052"/>
                <a:gd name="connsiteX13" fmla="*/ 1324879 w 1827955"/>
                <a:gd name="connsiteY13" fmla="*/ 2106739 h 2125052"/>
                <a:gd name="connsiteX14" fmla="*/ 1819066 w 1827955"/>
                <a:gd name="connsiteY14" fmla="*/ 2107948 h 2125052"/>
                <a:gd name="connsiteX15" fmla="*/ 1819066 w 1827955"/>
                <a:gd name="connsiteY15" fmla="*/ 2107948 h 2125052"/>
                <a:gd name="connsiteX16" fmla="*/ 1027211 w 1827955"/>
                <a:gd name="connsiteY16" fmla="*/ 443673 h 2125052"/>
                <a:gd name="connsiteX17" fmla="*/ 1034554 w 1827955"/>
                <a:gd name="connsiteY17" fmla="*/ 434886 h 2125052"/>
                <a:gd name="connsiteX18" fmla="*/ 1027211 w 1827955"/>
                <a:gd name="connsiteY18" fmla="*/ 443673 h 2125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7955" h="2125052">
                  <a:moveTo>
                    <a:pt x="1819036" y="2107978"/>
                  </a:moveTo>
                  <a:cubicBezTo>
                    <a:pt x="1685360" y="1621311"/>
                    <a:pt x="1546523" y="1136060"/>
                    <a:pt x="1413348" y="649246"/>
                  </a:cubicBezTo>
                  <a:cubicBezTo>
                    <a:pt x="1394150" y="579060"/>
                    <a:pt x="1376250" y="508374"/>
                    <a:pt x="1354811" y="438837"/>
                  </a:cubicBezTo>
                  <a:cubicBezTo>
                    <a:pt x="1327563" y="350457"/>
                    <a:pt x="1296363" y="256267"/>
                    <a:pt x="1242721" y="180272"/>
                  </a:cubicBezTo>
                  <a:cubicBezTo>
                    <a:pt x="1161359" y="64968"/>
                    <a:pt x="1039715" y="-16099"/>
                    <a:pt x="893594" y="2716"/>
                  </a:cubicBezTo>
                  <a:cubicBezTo>
                    <a:pt x="759328" y="20026"/>
                    <a:pt x="664754" y="117194"/>
                    <a:pt x="598344" y="229078"/>
                  </a:cubicBezTo>
                  <a:cubicBezTo>
                    <a:pt x="512942" y="372957"/>
                    <a:pt x="474930" y="545531"/>
                    <a:pt x="426597" y="704362"/>
                  </a:cubicBezTo>
                  <a:cubicBezTo>
                    <a:pt x="379914" y="857737"/>
                    <a:pt x="332997" y="1011053"/>
                    <a:pt x="286255" y="1164399"/>
                  </a:cubicBezTo>
                  <a:cubicBezTo>
                    <a:pt x="188851" y="1484007"/>
                    <a:pt x="91860" y="1803793"/>
                    <a:pt x="0" y="2125052"/>
                  </a:cubicBezTo>
                  <a:lnTo>
                    <a:pt x="495130" y="2125052"/>
                  </a:lnTo>
                  <a:cubicBezTo>
                    <a:pt x="634085" y="1643045"/>
                    <a:pt x="781091" y="1163072"/>
                    <a:pt x="929689" y="684014"/>
                  </a:cubicBezTo>
                  <a:cubicBezTo>
                    <a:pt x="938212" y="715479"/>
                    <a:pt x="946616" y="746974"/>
                    <a:pt x="955227" y="778380"/>
                  </a:cubicBezTo>
                  <a:cubicBezTo>
                    <a:pt x="1026857" y="1040130"/>
                    <a:pt x="1100139" y="1301437"/>
                    <a:pt x="1173214" y="1562774"/>
                  </a:cubicBezTo>
                  <a:cubicBezTo>
                    <a:pt x="1225617" y="1750151"/>
                    <a:pt x="1273036" y="1919215"/>
                    <a:pt x="1324879" y="2106739"/>
                  </a:cubicBezTo>
                  <a:lnTo>
                    <a:pt x="1819066" y="2107948"/>
                  </a:lnTo>
                  <a:cubicBezTo>
                    <a:pt x="1792790" y="2097421"/>
                    <a:pt x="1848614" y="2108450"/>
                    <a:pt x="1819066" y="2107948"/>
                  </a:cubicBezTo>
                  <a:close/>
                  <a:moveTo>
                    <a:pt x="1027211" y="443673"/>
                  </a:moveTo>
                  <a:cubicBezTo>
                    <a:pt x="1030573" y="440459"/>
                    <a:pt x="1033876" y="436950"/>
                    <a:pt x="1034554" y="434886"/>
                  </a:cubicBezTo>
                  <a:cubicBezTo>
                    <a:pt x="1033640" y="437716"/>
                    <a:pt x="1030927" y="440695"/>
                    <a:pt x="1027211" y="443673"/>
                  </a:cubicBezTo>
                  <a:close/>
                </a:path>
              </a:pathLst>
            </a:custGeom>
            <a:solidFill>
              <a:srgbClr val="00153B"/>
            </a:solidFill>
            <a:ln w="2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任意多边形: 形状 22"/>
            <p:cNvSpPr/>
            <p:nvPr/>
          </p:nvSpPr>
          <p:spPr>
            <a:xfrm flipH="1">
              <a:off x="10143234" y="3049002"/>
              <a:ext cx="923483" cy="923098"/>
            </a:xfrm>
            <a:custGeom>
              <a:avLst/>
              <a:gdLst>
                <a:gd name="connsiteX0" fmla="*/ 528571 w 848828"/>
                <a:gd name="connsiteY0" fmla="*/ 844553 h 848475"/>
                <a:gd name="connsiteX1" fmla="*/ 526271 w 848828"/>
                <a:gd name="connsiteY1" fmla="*/ 848475 h 848475"/>
                <a:gd name="connsiteX2" fmla="*/ 848829 w 848828"/>
                <a:gd name="connsiteY2" fmla="*/ 848475 h 848475"/>
                <a:gd name="connsiteX3" fmla="*/ 671744 w 848828"/>
                <a:gd name="connsiteY3" fmla="*/ 394660 h 848475"/>
                <a:gd name="connsiteX4" fmla="*/ 368974 w 848828"/>
                <a:gd name="connsiteY4" fmla="*/ 856 h 848475"/>
                <a:gd name="connsiteX5" fmla="*/ 92361 w 848828"/>
                <a:gd name="connsiteY5" fmla="*/ 638745 h 848475"/>
                <a:gd name="connsiteX6" fmla="*/ 0 w 848828"/>
                <a:gd name="connsiteY6" fmla="*/ 848475 h 848475"/>
                <a:gd name="connsiteX7" fmla="*/ 525947 w 848828"/>
                <a:gd name="connsiteY7" fmla="*/ 848475 h 848475"/>
                <a:gd name="connsiteX8" fmla="*/ 528571 w 848828"/>
                <a:gd name="connsiteY8" fmla="*/ 844553 h 84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828" h="848475">
                  <a:moveTo>
                    <a:pt x="528571" y="844553"/>
                  </a:moveTo>
                  <a:cubicBezTo>
                    <a:pt x="528159" y="845821"/>
                    <a:pt x="527333" y="847148"/>
                    <a:pt x="526271" y="848475"/>
                  </a:cubicBezTo>
                  <a:lnTo>
                    <a:pt x="848829" y="848475"/>
                  </a:lnTo>
                  <a:cubicBezTo>
                    <a:pt x="821580" y="760125"/>
                    <a:pt x="725385" y="470655"/>
                    <a:pt x="671744" y="394660"/>
                  </a:cubicBezTo>
                  <a:cubicBezTo>
                    <a:pt x="590382" y="279356"/>
                    <a:pt x="515065" y="-17988"/>
                    <a:pt x="368974" y="856"/>
                  </a:cubicBezTo>
                  <a:cubicBezTo>
                    <a:pt x="234708" y="18166"/>
                    <a:pt x="158801" y="526862"/>
                    <a:pt x="92361" y="638745"/>
                  </a:cubicBezTo>
                  <a:cubicBezTo>
                    <a:pt x="53583" y="704065"/>
                    <a:pt x="24624" y="775312"/>
                    <a:pt x="0" y="848475"/>
                  </a:cubicBezTo>
                  <a:lnTo>
                    <a:pt x="525947" y="848475"/>
                  </a:lnTo>
                  <a:cubicBezTo>
                    <a:pt x="527274" y="846942"/>
                    <a:pt x="528247" y="845585"/>
                    <a:pt x="528571" y="844553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任意多边形: 形状 23"/>
            <p:cNvSpPr/>
            <p:nvPr/>
          </p:nvSpPr>
          <p:spPr>
            <a:xfrm rot="4271999" flipH="1">
              <a:off x="10650357" y="2507474"/>
              <a:ext cx="430365" cy="430365"/>
            </a:xfrm>
            <a:custGeom>
              <a:avLst/>
              <a:gdLst>
                <a:gd name="connsiteX0" fmla="*/ 395573 w 395573"/>
                <a:gd name="connsiteY0" fmla="*/ 197787 h 395573"/>
                <a:gd name="connsiteX1" fmla="*/ 197787 w 395573"/>
                <a:gd name="connsiteY1" fmla="*/ 395573 h 395573"/>
                <a:gd name="connsiteX2" fmla="*/ 0 w 395573"/>
                <a:gd name="connsiteY2" fmla="*/ 197787 h 395573"/>
                <a:gd name="connsiteX3" fmla="*/ 197787 w 395573"/>
                <a:gd name="connsiteY3" fmla="*/ 0 h 395573"/>
                <a:gd name="connsiteX4" fmla="*/ 395573 w 395573"/>
                <a:gd name="connsiteY4" fmla="*/ 197787 h 39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73" h="395573">
                  <a:moveTo>
                    <a:pt x="395573" y="197787"/>
                  </a:moveTo>
                  <a:cubicBezTo>
                    <a:pt x="395573" y="307021"/>
                    <a:pt x="307021" y="395573"/>
                    <a:pt x="197787" y="395573"/>
                  </a:cubicBezTo>
                  <a:cubicBezTo>
                    <a:pt x="88552" y="395573"/>
                    <a:pt x="0" y="307021"/>
                    <a:pt x="0" y="197787"/>
                  </a:cubicBezTo>
                  <a:cubicBezTo>
                    <a:pt x="0" y="88552"/>
                    <a:pt x="88552" y="0"/>
                    <a:pt x="197787" y="0"/>
                  </a:cubicBezTo>
                  <a:cubicBezTo>
                    <a:pt x="307021" y="0"/>
                    <a:pt x="395573" y="88552"/>
                    <a:pt x="395573" y="197787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任意多边形: 形状 24"/>
            <p:cNvSpPr/>
            <p:nvPr/>
          </p:nvSpPr>
          <p:spPr>
            <a:xfrm flipH="1">
              <a:off x="10534940" y="2593679"/>
              <a:ext cx="461017" cy="708706"/>
            </a:xfrm>
            <a:custGeom>
              <a:avLst/>
              <a:gdLst>
                <a:gd name="connsiteX0" fmla="*/ 62060 w 423748"/>
                <a:gd name="connsiteY0" fmla="*/ 459800 h 651414"/>
                <a:gd name="connsiteX1" fmla="*/ 93525 w 423748"/>
                <a:gd name="connsiteY1" fmla="*/ 233615 h 651414"/>
                <a:gd name="connsiteX2" fmla="*/ 30506 w 423748"/>
                <a:gd name="connsiteY2" fmla="*/ 227924 h 651414"/>
                <a:gd name="connsiteX3" fmla="*/ 10984 w 423748"/>
                <a:gd name="connsiteY3" fmla="*/ 134707 h 651414"/>
                <a:gd name="connsiteX4" fmla="*/ 104200 w 423748"/>
                <a:gd name="connsiteY4" fmla="*/ 115185 h 651414"/>
                <a:gd name="connsiteX5" fmla="*/ 109479 w 423748"/>
                <a:gd name="connsiteY5" fmla="*/ 119019 h 651414"/>
                <a:gd name="connsiteX6" fmla="*/ 123044 w 423748"/>
                <a:gd name="connsiteY6" fmla="*/ 21437 h 651414"/>
                <a:gd name="connsiteX7" fmla="*/ 147137 w 423748"/>
                <a:gd name="connsiteY7" fmla="*/ 58 h 651414"/>
                <a:gd name="connsiteX8" fmla="*/ 423071 w 423748"/>
                <a:gd name="connsiteY8" fmla="*/ 197313 h 651414"/>
                <a:gd name="connsiteX9" fmla="*/ 403048 w 423748"/>
                <a:gd name="connsiteY9" fmla="*/ 227629 h 651414"/>
                <a:gd name="connsiteX10" fmla="*/ 330209 w 423748"/>
                <a:gd name="connsiteY10" fmla="*/ 239837 h 651414"/>
                <a:gd name="connsiteX11" fmla="*/ 387153 w 423748"/>
                <a:gd name="connsiteY11" fmla="*/ 437506 h 651414"/>
                <a:gd name="connsiteX12" fmla="*/ 308386 w 423748"/>
                <a:gd name="connsiteY12" fmla="*/ 629896 h 651414"/>
                <a:gd name="connsiteX13" fmla="*/ 298625 w 423748"/>
                <a:gd name="connsiteY13" fmla="*/ 634880 h 651414"/>
                <a:gd name="connsiteX14" fmla="*/ 62089 w 423748"/>
                <a:gd name="connsiteY14" fmla="*/ 459741 h 6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3748" h="651414">
                  <a:moveTo>
                    <a:pt x="62060" y="459800"/>
                  </a:moveTo>
                  <a:lnTo>
                    <a:pt x="93525" y="233615"/>
                  </a:lnTo>
                  <a:cubicBezTo>
                    <a:pt x="73590" y="241990"/>
                    <a:pt x="49969" y="240663"/>
                    <a:pt x="30506" y="227924"/>
                  </a:cubicBezTo>
                  <a:cubicBezTo>
                    <a:pt x="-635" y="207576"/>
                    <a:pt x="-9364" y="165848"/>
                    <a:pt x="10984" y="134707"/>
                  </a:cubicBezTo>
                  <a:cubicBezTo>
                    <a:pt x="31332" y="103566"/>
                    <a:pt x="73059" y="94837"/>
                    <a:pt x="104200" y="115185"/>
                  </a:cubicBezTo>
                  <a:cubicBezTo>
                    <a:pt x="106029" y="116394"/>
                    <a:pt x="107798" y="117692"/>
                    <a:pt x="109479" y="119019"/>
                  </a:cubicBezTo>
                  <a:lnTo>
                    <a:pt x="123044" y="21437"/>
                  </a:lnTo>
                  <a:cubicBezTo>
                    <a:pt x="124725" y="9347"/>
                    <a:pt x="134928" y="293"/>
                    <a:pt x="147137" y="58"/>
                  </a:cubicBezTo>
                  <a:cubicBezTo>
                    <a:pt x="207738" y="-1063"/>
                    <a:pt x="379574" y="12443"/>
                    <a:pt x="423071" y="197313"/>
                  </a:cubicBezTo>
                  <a:cubicBezTo>
                    <a:pt x="426374" y="211321"/>
                    <a:pt x="417262" y="225270"/>
                    <a:pt x="403048" y="227629"/>
                  </a:cubicBezTo>
                  <a:lnTo>
                    <a:pt x="330209" y="239837"/>
                  </a:lnTo>
                  <a:lnTo>
                    <a:pt x="387153" y="437506"/>
                  </a:lnTo>
                  <a:cubicBezTo>
                    <a:pt x="408651" y="512144"/>
                    <a:pt x="376714" y="593005"/>
                    <a:pt x="308386" y="629896"/>
                  </a:cubicBezTo>
                  <a:cubicBezTo>
                    <a:pt x="305201" y="631607"/>
                    <a:pt x="301958" y="633288"/>
                    <a:pt x="298625" y="634880"/>
                  </a:cubicBezTo>
                  <a:cubicBezTo>
                    <a:pt x="179104" y="692503"/>
                    <a:pt x="43806" y="591177"/>
                    <a:pt x="62089" y="459741"/>
                  </a:cubicBez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任意多边形: 形状 25"/>
            <p:cNvSpPr/>
            <p:nvPr/>
          </p:nvSpPr>
          <p:spPr>
            <a:xfrm flipH="1">
              <a:off x="10489476" y="3475934"/>
              <a:ext cx="2598" cy="6191"/>
            </a:xfrm>
            <a:custGeom>
              <a:avLst/>
              <a:gdLst>
                <a:gd name="connsiteX0" fmla="*/ 2389 w 2388"/>
                <a:gd name="connsiteY0" fmla="*/ 5691 h 5691"/>
                <a:gd name="connsiteX1" fmla="*/ 0 w 2388"/>
                <a:gd name="connsiteY1" fmla="*/ 0 h 5691"/>
                <a:gd name="connsiteX2" fmla="*/ 2271 w 2388"/>
                <a:gd name="connsiteY2" fmla="*/ 5544 h 5691"/>
                <a:gd name="connsiteX3" fmla="*/ 2389 w 2388"/>
                <a:gd name="connsiteY3" fmla="*/ 5691 h 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" h="5691">
                  <a:moveTo>
                    <a:pt x="2389" y="5691"/>
                  </a:moveTo>
                  <a:cubicBezTo>
                    <a:pt x="1710" y="3686"/>
                    <a:pt x="885" y="1769"/>
                    <a:pt x="0" y="0"/>
                  </a:cubicBezTo>
                  <a:cubicBezTo>
                    <a:pt x="914" y="1858"/>
                    <a:pt x="1622" y="3716"/>
                    <a:pt x="2271" y="5544"/>
                  </a:cubicBezTo>
                  <a:cubicBezTo>
                    <a:pt x="2300" y="5603"/>
                    <a:pt x="2359" y="5632"/>
                    <a:pt x="2389" y="5691"/>
                  </a:cubicBez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任意多边形: 形状 26"/>
            <p:cNvSpPr/>
            <p:nvPr/>
          </p:nvSpPr>
          <p:spPr>
            <a:xfrm flipH="1">
              <a:off x="10335925" y="3476832"/>
              <a:ext cx="4010" cy="1508"/>
            </a:xfrm>
            <a:custGeom>
              <a:avLst/>
              <a:gdLst>
                <a:gd name="connsiteX0" fmla="*/ 3686 w 3686"/>
                <a:gd name="connsiteY0" fmla="*/ 1386 h 1386"/>
                <a:gd name="connsiteX1" fmla="*/ 0 w 3686"/>
                <a:gd name="connsiteY1" fmla="*/ 0 h 1386"/>
                <a:gd name="connsiteX2" fmla="*/ 265 w 3686"/>
                <a:gd name="connsiteY2" fmla="*/ 236 h 1386"/>
                <a:gd name="connsiteX3" fmla="*/ 3686 w 3686"/>
                <a:gd name="connsiteY3" fmla="*/ 1386 h 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" h="1386">
                  <a:moveTo>
                    <a:pt x="3686" y="1386"/>
                  </a:moveTo>
                  <a:cubicBezTo>
                    <a:pt x="2507" y="855"/>
                    <a:pt x="1268" y="383"/>
                    <a:pt x="0" y="0"/>
                  </a:cubicBezTo>
                  <a:cubicBezTo>
                    <a:pt x="88" y="89"/>
                    <a:pt x="177" y="147"/>
                    <a:pt x="265" y="236"/>
                  </a:cubicBezTo>
                  <a:cubicBezTo>
                    <a:pt x="1386" y="590"/>
                    <a:pt x="2507" y="885"/>
                    <a:pt x="3686" y="1386"/>
                  </a:cubicBez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任意多边形: 形状 27"/>
            <p:cNvSpPr/>
            <p:nvPr/>
          </p:nvSpPr>
          <p:spPr>
            <a:xfrm flipH="1">
              <a:off x="11037502" y="5863708"/>
              <a:ext cx="315479" cy="97026"/>
            </a:xfrm>
            <a:custGeom>
              <a:avLst/>
              <a:gdLst>
                <a:gd name="connsiteX0" fmla="*/ 283175 w 289975"/>
                <a:gd name="connsiteY0" fmla="*/ 27030 h 89183"/>
                <a:gd name="connsiteX1" fmla="*/ 4174 w 289975"/>
                <a:gd name="connsiteY1" fmla="*/ 66399 h 89183"/>
                <a:gd name="connsiteX2" fmla="*/ 23224 w 289975"/>
                <a:gd name="connsiteY2" fmla="*/ 85449 h 89183"/>
                <a:gd name="connsiteX3" fmla="*/ 269580 w 289975"/>
                <a:gd name="connsiteY3" fmla="*/ 50297 h 89183"/>
                <a:gd name="connsiteX4" fmla="*/ 283175 w 289975"/>
                <a:gd name="connsiteY4" fmla="*/ 27060 h 89183"/>
                <a:gd name="connsiteX5" fmla="*/ 283175 w 289975"/>
                <a:gd name="connsiteY5" fmla="*/ 27060 h 8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75" h="89183">
                  <a:moveTo>
                    <a:pt x="283175" y="27030"/>
                  </a:moveTo>
                  <a:cubicBezTo>
                    <a:pt x="190578" y="-20124"/>
                    <a:pt x="80080" y="-4701"/>
                    <a:pt x="4174" y="66399"/>
                  </a:cubicBezTo>
                  <a:cubicBezTo>
                    <a:pt x="-8506" y="78283"/>
                    <a:pt x="10573" y="97274"/>
                    <a:pt x="23224" y="85449"/>
                  </a:cubicBezTo>
                  <a:cubicBezTo>
                    <a:pt x="89900" y="22990"/>
                    <a:pt x="188130" y="8835"/>
                    <a:pt x="269580" y="50297"/>
                  </a:cubicBezTo>
                  <a:cubicBezTo>
                    <a:pt x="285004" y="58142"/>
                    <a:pt x="298628" y="34933"/>
                    <a:pt x="283175" y="27060"/>
                  </a:cubicBezTo>
                  <a:lnTo>
                    <a:pt x="283175" y="2706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任意多边形: 形状 28"/>
            <p:cNvSpPr/>
            <p:nvPr/>
          </p:nvSpPr>
          <p:spPr>
            <a:xfrm flipH="1">
              <a:off x="9932383" y="6076577"/>
              <a:ext cx="29293" cy="88718"/>
            </a:xfrm>
            <a:custGeom>
              <a:avLst/>
              <a:gdLst>
                <a:gd name="connsiteX0" fmla="*/ 26924 w 26924"/>
                <a:gd name="connsiteY0" fmla="*/ 68553 h 81546"/>
                <a:gd name="connsiteX1" fmla="*/ 26924 w 26924"/>
                <a:gd name="connsiteY1" fmla="*/ 12994 h 81546"/>
                <a:gd name="connsiteX2" fmla="*/ 0 w 26924"/>
                <a:gd name="connsiteY2" fmla="*/ 12994 h 81546"/>
                <a:gd name="connsiteX3" fmla="*/ 0 w 26924"/>
                <a:gd name="connsiteY3" fmla="*/ 68553 h 81546"/>
                <a:gd name="connsiteX4" fmla="*/ 26924 w 26924"/>
                <a:gd name="connsiteY4" fmla="*/ 68553 h 81546"/>
                <a:gd name="connsiteX5" fmla="*/ 26924 w 26924"/>
                <a:gd name="connsiteY5" fmla="*/ 68553 h 8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" h="81546">
                  <a:moveTo>
                    <a:pt x="26924" y="68553"/>
                  </a:moveTo>
                  <a:lnTo>
                    <a:pt x="26924" y="12994"/>
                  </a:lnTo>
                  <a:cubicBezTo>
                    <a:pt x="26924" y="-4317"/>
                    <a:pt x="0" y="-4346"/>
                    <a:pt x="0" y="12994"/>
                  </a:cubicBezTo>
                  <a:lnTo>
                    <a:pt x="0" y="68553"/>
                  </a:lnTo>
                  <a:cubicBezTo>
                    <a:pt x="0" y="85863"/>
                    <a:pt x="26924" y="85892"/>
                    <a:pt x="26924" y="68553"/>
                  </a:cubicBezTo>
                  <a:lnTo>
                    <a:pt x="26924" y="6855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任意多边形: 形状 29"/>
            <p:cNvSpPr/>
            <p:nvPr/>
          </p:nvSpPr>
          <p:spPr>
            <a:xfrm flipH="1">
              <a:off x="11503403" y="6076577"/>
              <a:ext cx="29291" cy="88718"/>
            </a:xfrm>
            <a:custGeom>
              <a:avLst/>
              <a:gdLst>
                <a:gd name="connsiteX0" fmla="*/ 26924 w 26923"/>
                <a:gd name="connsiteY0" fmla="*/ 68553 h 81546"/>
                <a:gd name="connsiteX1" fmla="*/ 26924 w 26923"/>
                <a:gd name="connsiteY1" fmla="*/ 12994 h 81546"/>
                <a:gd name="connsiteX2" fmla="*/ 0 w 26923"/>
                <a:gd name="connsiteY2" fmla="*/ 12994 h 81546"/>
                <a:gd name="connsiteX3" fmla="*/ 0 w 26923"/>
                <a:gd name="connsiteY3" fmla="*/ 68553 h 81546"/>
                <a:gd name="connsiteX4" fmla="*/ 26924 w 26923"/>
                <a:gd name="connsiteY4" fmla="*/ 68553 h 81546"/>
                <a:gd name="connsiteX5" fmla="*/ 26924 w 26923"/>
                <a:gd name="connsiteY5" fmla="*/ 68553 h 8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3" h="81546">
                  <a:moveTo>
                    <a:pt x="26924" y="68553"/>
                  </a:moveTo>
                  <a:lnTo>
                    <a:pt x="26924" y="12994"/>
                  </a:lnTo>
                  <a:cubicBezTo>
                    <a:pt x="26924" y="-4317"/>
                    <a:pt x="0" y="-4346"/>
                    <a:pt x="0" y="12994"/>
                  </a:cubicBezTo>
                  <a:lnTo>
                    <a:pt x="0" y="68553"/>
                  </a:lnTo>
                  <a:cubicBezTo>
                    <a:pt x="0" y="85863"/>
                    <a:pt x="26924" y="85892"/>
                    <a:pt x="26924" y="68553"/>
                  </a:cubicBezTo>
                  <a:lnTo>
                    <a:pt x="26924" y="6855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任意多边形: 形状 30"/>
            <p:cNvSpPr/>
            <p:nvPr/>
          </p:nvSpPr>
          <p:spPr>
            <a:xfrm flipH="1">
              <a:off x="9585772" y="5850615"/>
              <a:ext cx="220110" cy="163060"/>
            </a:xfrm>
            <a:custGeom>
              <a:avLst/>
              <a:gdLst>
                <a:gd name="connsiteX0" fmla="*/ 189474 w 202316"/>
                <a:gd name="connsiteY0" fmla="*/ 816 h 149877"/>
                <a:gd name="connsiteX1" fmla="*/ 505 w 202316"/>
                <a:gd name="connsiteY1" fmla="*/ 133165 h 149877"/>
                <a:gd name="connsiteX2" fmla="*/ 26456 w 202316"/>
                <a:gd name="connsiteY2" fmla="*/ 140331 h 149877"/>
                <a:gd name="connsiteX3" fmla="*/ 189445 w 202316"/>
                <a:gd name="connsiteY3" fmla="*/ 27740 h 149877"/>
                <a:gd name="connsiteX4" fmla="*/ 189445 w 202316"/>
                <a:gd name="connsiteY4" fmla="*/ 816 h 149877"/>
                <a:gd name="connsiteX5" fmla="*/ 189445 w 202316"/>
                <a:gd name="connsiteY5" fmla="*/ 816 h 1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16" h="149877">
                  <a:moveTo>
                    <a:pt x="189474" y="816"/>
                  </a:moveTo>
                  <a:cubicBezTo>
                    <a:pt x="103306" y="-7589"/>
                    <a:pt x="22475" y="49798"/>
                    <a:pt x="505" y="133165"/>
                  </a:cubicBezTo>
                  <a:cubicBezTo>
                    <a:pt x="-3919" y="149945"/>
                    <a:pt x="22062" y="157081"/>
                    <a:pt x="26456" y="140331"/>
                  </a:cubicBezTo>
                  <a:cubicBezTo>
                    <a:pt x="45624" y="67610"/>
                    <a:pt x="114954" y="20485"/>
                    <a:pt x="189445" y="27740"/>
                  </a:cubicBezTo>
                  <a:cubicBezTo>
                    <a:pt x="206667" y="29421"/>
                    <a:pt x="206549" y="2497"/>
                    <a:pt x="189445" y="816"/>
                  </a:cubicBezTo>
                  <a:lnTo>
                    <a:pt x="189445" y="81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任意多边形: 形状 239"/>
            <p:cNvSpPr/>
            <p:nvPr/>
          </p:nvSpPr>
          <p:spPr>
            <a:xfrm flipH="1">
              <a:off x="10563361" y="2642747"/>
              <a:ext cx="118150" cy="78952"/>
            </a:xfrm>
            <a:custGeom>
              <a:avLst/>
              <a:gdLst>
                <a:gd name="connsiteX0" fmla="*/ 9453 w 108599"/>
                <a:gd name="connsiteY0" fmla="*/ 26528 h 72569"/>
                <a:gd name="connsiteX1" fmla="*/ 91641 w 108599"/>
                <a:gd name="connsiteY1" fmla="*/ 49883 h 72569"/>
                <a:gd name="connsiteX2" fmla="*/ 85713 w 108599"/>
                <a:gd name="connsiteY2" fmla="*/ 27383 h 72569"/>
                <a:gd name="connsiteX3" fmla="*/ 63862 w 108599"/>
                <a:gd name="connsiteY3" fmla="*/ 49530 h 72569"/>
                <a:gd name="connsiteX4" fmla="*/ 82912 w 108599"/>
                <a:gd name="connsiteY4" fmla="*/ 68580 h 72569"/>
                <a:gd name="connsiteX5" fmla="*/ 104764 w 108599"/>
                <a:gd name="connsiteY5" fmla="*/ 46433 h 72569"/>
                <a:gd name="connsiteX6" fmla="*/ 98836 w 108599"/>
                <a:gd name="connsiteY6" fmla="*/ 23933 h 72569"/>
                <a:gd name="connsiteX7" fmla="*/ 16649 w 108599"/>
                <a:gd name="connsiteY7" fmla="*/ 577 h 72569"/>
                <a:gd name="connsiteX8" fmla="*/ 9483 w 108599"/>
                <a:gd name="connsiteY8" fmla="*/ 26528 h 72569"/>
                <a:gd name="connsiteX9" fmla="*/ 9483 w 108599"/>
                <a:gd name="connsiteY9" fmla="*/ 26528 h 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99" h="72569">
                  <a:moveTo>
                    <a:pt x="9453" y="26528"/>
                  </a:moveTo>
                  <a:cubicBezTo>
                    <a:pt x="36849" y="34313"/>
                    <a:pt x="64245" y="42098"/>
                    <a:pt x="91641" y="49883"/>
                  </a:cubicBezTo>
                  <a:cubicBezTo>
                    <a:pt x="89665" y="42393"/>
                    <a:pt x="87689" y="34873"/>
                    <a:pt x="85713" y="27383"/>
                  </a:cubicBezTo>
                  <a:cubicBezTo>
                    <a:pt x="78430" y="34755"/>
                    <a:pt x="71146" y="42128"/>
                    <a:pt x="63862" y="49530"/>
                  </a:cubicBezTo>
                  <a:cubicBezTo>
                    <a:pt x="51682" y="61856"/>
                    <a:pt x="70703" y="80907"/>
                    <a:pt x="82912" y="68580"/>
                  </a:cubicBezTo>
                  <a:cubicBezTo>
                    <a:pt x="90196" y="61208"/>
                    <a:pt x="97480" y="53835"/>
                    <a:pt x="104764" y="46433"/>
                  </a:cubicBezTo>
                  <a:cubicBezTo>
                    <a:pt x="111900" y="39179"/>
                    <a:pt x="108597" y="26705"/>
                    <a:pt x="98836" y="23933"/>
                  </a:cubicBezTo>
                  <a:cubicBezTo>
                    <a:pt x="71441" y="16147"/>
                    <a:pt x="44045" y="8362"/>
                    <a:pt x="16649" y="577"/>
                  </a:cubicBezTo>
                  <a:cubicBezTo>
                    <a:pt x="-42" y="-4171"/>
                    <a:pt x="-7179" y="21809"/>
                    <a:pt x="9483" y="26528"/>
                  </a:cubicBezTo>
                  <a:lnTo>
                    <a:pt x="9483" y="26528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任意多边形: 形状 240"/>
            <p:cNvSpPr/>
            <p:nvPr/>
          </p:nvSpPr>
          <p:spPr>
            <a:xfrm flipH="1">
              <a:off x="10879714" y="2763408"/>
              <a:ext cx="92607" cy="43930"/>
            </a:xfrm>
            <a:custGeom>
              <a:avLst/>
              <a:gdLst>
                <a:gd name="connsiteX0" fmla="*/ 9636 w 85121"/>
                <a:gd name="connsiteY0" fmla="*/ 26353 h 40379"/>
                <a:gd name="connsiteX1" fmla="*/ 68320 w 85121"/>
                <a:gd name="connsiteY1" fmla="*/ 39977 h 40379"/>
                <a:gd name="connsiteX2" fmla="*/ 75486 w 85121"/>
                <a:gd name="connsiteY2" fmla="*/ 14027 h 40379"/>
                <a:gd name="connsiteX3" fmla="*/ 16801 w 85121"/>
                <a:gd name="connsiteY3" fmla="*/ 402 h 40379"/>
                <a:gd name="connsiteX4" fmla="*/ 9636 w 85121"/>
                <a:gd name="connsiteY4" fmla="*/ 26353 h 40379"/>
                <a:gd name="connsiteX5" fmla="*/ 9636 w 85121"/>
                <a:gd name="connsiteY5" fmla="*/ 26353 h 4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1" h="40379">
                  <a:moveTo>
                    <a:pt x="9636" y="26353"/>
                  </a:moveTo>
                  <a:cubicBezTo>
                    <a:pt x="29217" y="30894"/>
                    <a:pt x="48768" y="35436"/>
                    <a:pt x="68320" y="39977"/>
                  </a:cubicBezTo>
                  <a:cubicBezTo>
                    <a:pt x="85188" y="43899"/>
                    <a:pt x="92383" y="17949"/>
                    <a:pt x="75486" y="14027"/>
                  </a:cubicBezTo>
                  <a:cubicBezTo>
                    <a:pt x="55934" y="9485"/>
                    <a:pt x="36353" y="4944"/>
                    <a:pt x="16801" y="402"/>
                  </a:cubicBezTo>
                  <a:cubicBezTo>
                    <a:pt x="-67" y="-3520"/>
                    <a:pt x="-7262" y="22431"/>
                    <a:pt x="9636" y="26353"/>
                  </a:cubicBezTo>
                  <a:lnTo>
                    <a:pt x="9636" y="26353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任意多边形: 形状 243"/>
            <p:cNvSpPr/>
            <p:nvPr/>
          </p:nvSpPr>
          <p:spPr>
            <a:xfrm flipH="1">
              <a:off x="10382383" y="3385298"/>
              <a:ext cx="314448" cy="827490"/>
            </a:xfrm>
            <a:custGeom>
              <a:avLst/>
              <a:gdLst>
                <a:gd name="connsiteX0" fmla="*/ 126746 w 289027"/>
                <a:gd name="connsiteY0" fmla="*/ 124829 h 760595"/>
                <a:gd name="connsiteX1" fmla="*/ 92332 w 289027"/>
                <a:gd name="connsiteY1" fmla="*/ 7166 h 760595"/>
                <a:gd name="connsiteX2" fmla="*/ 213062 w 289027"/>
                <a:gd name="connsiteY2" fmla="*/ 0 h 760595"/>
                <a:gd name="connsiteX3" fmla="*/ 161927 w 289027"/>
                <a:gd name="connsiteY3" fmla="*/ 132467 h 760595"/>
                <a:gd name="connsiteX4" fmla="*/ 289027 w 289027"/>
                <a:gd name="connsiteY4" fmla="*/ 534469 h 760595"/>
                <a:gd name="connsiteX5" fmla="*/ 128280 w 289027"/>
                <a:gd name="connsiteY5" fmla="*/ 760596 h 760595"/>
                <a:gd name="connsiteX6" fmla="*/ 0 w 289027"/>
                <a:gd name="connsiteY6" fmla="*/ 544909 h 760595"/>
                <a:gd name="connsiteX7" fmla="*/ 126746 w 289027"/>
                <a:gd name="connsiteY7" fmla="*/ 124829 h 760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027" h="760595">
                  <a:moveTo>
                    <a:pt x="126746" y="124829"/>
                  </a:moveTo>
                  <a:lnTo>
                    <a:pt x="92332" y="7166"/>
                  </a:lnTo>
                  <a:lnTo>
                    <a:pt x="213062" y="0"/>
                  </a:lnTo>
                  <a:lnTo>
                    <a:pt x="161927" y="132467"/>
                  </a:lnTo>
                  <a:lnTo>
                    <a:pt x="289027" y="534469"/>
                  </a:lnTo>
                  <a:lnTo>
                    <a:pt x="128280" y="760596"/>
                  </a:lnTo>
                  <a:lnTo>
                    <a:pt x="0" y="544909"/>
                  </a:lnTo>
                  <a:lnTo>
                    <a:pt x="126746" y="124829"/>
                  </a:lnTo>
                  <a:close/>
                </a:path>
              </a:pathLst>
            </a:custGeom>
            <a:solidFill>
              <a:srgbClr val="ED1C2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任意多边形: 形状 246"/>
            <p:cNvSpPr/>
            <p:nvPr/>
          </p:nvSpPr>
          <p:spPr>
            <a:xfrm flipH="1">
              <a:off x="10574656" y="3079406"/>
              <a:ext cx="697593" cy="1494128"/>
            </a:xfrm>
            <a:custGeom>
              <a:avLst/>
              <a:gdLst>
                <a:gd name="connsiteX0" fmla="*/ 452082 w 641199"/>
                <a:gd name="connsiteY0" fmla="*/ 730763 h 1373341"/>
                <a:gd name="connsiteX1" fmla="*/ 239580 w 641199"/>
                <a:gd name="connsiteY1" fmla="*/ 512 h 1373341"/>
                <a:gd name="connsiteX2" fmla="*/ 12628 w 641199"/>
                <a:gd name="connsiteY2" fmla="*/ 206350 h 1373341"/>
                <a:gd name="connsiteX3" fmla="*/ 104636 w 641199"/>
                <a:gd name="connsiteY3" fmla="*/ 1020469 h 1373341"/>
                <a:gd name="connsiteX4" fmla="*/ 356035 w 641199"/>
                <a:gd name="connsiteY4" fmla="*/ 1373341 h 1373341"/>
                <a:gd name="connsiteX5" fmla="*/ 641199 w 641199"/>
                <a:gd name="connsiteY5" fmla="*/ 1045889 h 1373341"/>
                <a:gd name="connsiteX6" fmla="*/ 452112 w 641199"/>
                <a:gd name="connsiteY6" fmla="*/ 730763 h 137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199" h="1373341">
                  <a:moveTo>
                    <a:pt x="452082" y="730763"/>
                  </a:moveTo>
                  <a:cubicBezTo>
                    <a:pt x="397881" y="528936"/>
                    <a:pt x="548395" y="21361"/>
                    <a:pt x="239580" y="512"/>
                  </a:cubicBezTo>
                  <a:cubicBezTo>
                    <a:pt x="121828" y="-7420"/>
                    <a:pt x="22419" y="77480"/>
                    <a:pt x="12628" y="206350"/>
                  </a:cubicBezTo>
                  <a:cubicBezTo>
                    <a:pt x="-7896" y="476121"/>
                    <a:pt x="-18483" y="767655"/>
                    <a:pt x="104636" y="1020469"/>
                  </a:cubicBezTo>
                  <a:cubicBezTo>
                    <a:pt x="168746" y="1152111"/>
                    <a:pt x="255770" y="1269479"/>
                    <a:pt x="356035" y="1373341"/>
                  </a:cubicBezTo>
                  <a:cubicBezTo>
                    <a:pt x="450048" y="1263139"/>
                    <a:pt x="545800" y="1154558"/>
                    <a:pt x="641199" y="1045889"/>
                  </a:cubicBezTo>
                  <a:cubicBezTo>
                    <a:pt x="554677" y="954884"/>
                    <a:pt x="483990" y="849547"/>
                    <a:pt x="452112" y="730763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任意多边形: 形状 247"/>
            <p:cNvSpPr/>
            <p:nvPr/>
          </p:nvSpPr>
          <p:spPr>
            <a:xfrm flipH="1">
              <a:off x="10422071" y="4217280"/>
              <a:ext cx="462832" cy="578236"/>
            </a:xfrm>
            <a:custGeom>
              <a:avLst/>
              <a:gdLst>
                <a:gd name="connsiteX0" fmla="*/ 285164 w 425416"/>
                <a:gd name="connsiteY0" fmla="*/ 0 h 531490"/>
                <a:gd name="connsiteX1" fmla="*/ 0 w 425416"/>
                <a:gd name="connsiteY1" fmla="*/ 327452 h 531490"/>
                <a:gd name="connsiteX2" fmla="*/ 251930 w 425416"/>
                <a:gd name="connsiteY2" fmla="*/ 531491 h 531490"/>
                <a:gd name="connsiteX3" fmla="*/ 425417 w 425416"/>
                <a:gd name="connsiteY3" fmla="*/ 126687 h 531490"/>
                <a:gd name="connsiteX4" fmla="*/ 285135 w 425416"/>
                <a:gd name="connsiteY4" fmla="*/ 0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416" h="531490">
                  <a:moveTo>
                    <a:pt x="285164" y="0"/>
                  </a:moveTo>
                  <a:cubicBezTo>
                    <a:pt x="189765" y="108699"/>
                    <a:pt x="94013" y="217250"/>
                    <a:pt x="0" y="327452"/>
                  </a:cubicBezTo>
                  <a:cubicBezTo>
                    <a:pt x="93806" y="438894"/>
                    <a:pt x="181744" y="477260"/>
                    <a:pt x="251930" y="531491"/>
                  </a:cubicBezTo>
                  <a:cubicBezTo>
                    <a:pt x="328101" y="405954"/>
                    <a:pt x="348125" y="251517"/>
                    <a:pt x="425417" y="126687"/>
                  </a:cubicBezTo>
                  <a:cubicBezTo>
                    <a:pt x="376582" y="88174"/>
                    <a:pt x="328838" y="45945"/>
                    <a:pt x="285135" y="0"/>
                  </a:cubicBez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任意多边形: 形状 194"/>
            <p:cNvSpPr/>
            <p:nvPr/>
          </p:nvSpPr>
          <p:spPr>
            <a:xfrm flipH="1">
              <a:off x="10967055" y="4234135"/>
              <a:ext cx="98573" cy="104055"/>
            </a:xfrm>
            <a:custGeom>
              <a:avLst/>
              <a:gdLst>
                <a:gd name="connsiteX0" fmla="*/ 60337 w 90604"/>
                <a:gd name="connsiteY0" fmla="*/ 61623 h 95643"/>
                <a:gd name="connsiteX1" fmla="*/ 30464 w 90604"/>
                <a:gd name="connsiteY1" fmla="*/ 33962 h 95643"/>
                <a:gd name="connsiteX2" fmla="*/ 56120 w 90604"/>
                <a:gd name="connsiteY2" fmla="*/ 31426 h 95643"/>
                <a:gd name="connsiteX3" fmla="*/ 60337 w 90604"/>
                <a:gd name="connsiteY3" fmla="*/ 61623 h 95643"/>
                <a:gd name="connsiteX4" fmla="*/ 83575 w 90604"/>
                <a:gd name="connsiteY4" fmla="*/ 75218 h 95643"/>
                <a:gd name="connsiteX5" fmla="*/ 71454 w 90604"/>
                <a:gd name="connsiteY5" fmla="*/ 9367 h 95643"/>
                <a:gd name="connsiteX6" fmla="*/ 7226 w 90604"/>
                <a:gd name="connsiteY6" fmla="*/ 20396 h 95643"/>
                <a:gd name="connsiteX7" fmla="*/ 17990 w 90604"/>
                <a:gd name="connsiteY7" fmla="*/ 85215 h 95643"/>
                <a:gd name="connsiteX8" fmla="*/ 83604 w 90604"/>
                <a:gd name="connsiteY8" fmla="*/ 75247 h 95643"/>
                <a:gd name="connsiteX9" fmla="*/ 60366 w 90604"/>
                <a:gd name="connsiteY9" fmla="*/ 61652 h 9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4" h="95643">
                  <a:moveTo>
                    <a:pt x="60337" y="61623"/>
                  </a:moveTo>
                  <a:cubicBezTo>
                    <a:pt x="44766" y="83475"/>
                    <a:pt x="17282" y="53218"/>
                    <a:pt x="30464" y="33962"/>
                  </a:cubicBezTo>
                  <a:cubicBezTo>
                    <a:pt x="36568" y="25056"/>
                    <a:pt x="48276" y="24525"/>
                    <a:pt x="56120" y="31426"/>
                  </a:cubicBezTo>
                  <a:cubicBezTo>
                    <a:pt x="64908" y="39181"/>
                    <a:pt x="65999" y="51832"/>
                    <a:pt x="60337" y="61623"/>
                  </a:cubicBezTo>
                  <a:cubicBezTo>
                    <a:pt x="51637" y="76633"/>
                    <a:pt x="74875" y="90198"/>
                    <a:pt x="83575" y="75218"/>
                  </a:cubicBezTo>
                  <a:cubicBezTo>
                    <a:pt x="96196" y="53484"/>
                    <a:pt x="91625" y="24967"/>
                    <a:pt x="71454" y="9367"/>
                  </a:cubicBezTo>
                  <a:cubicBezTo>
                    <a:pt x="50900" y="-6557"/>
                    <a:pt x="21204" y="-1721"/>
                    <a:pt x="7226" y="20396"/>
                  </a:cubicBezTo>
                  <a:cubicBezTo>
                    <a:pt x="-5838" y="41039"/>
                    <a:pt x="-559" y="69762"/>
                    <a:pt x="17990" y="85215"/>
                  </a:cubicBezTo>
                  <a:cubicBezTo>
                    <a:pt x="39311" y="102967"/>
                    <a:pt x="68093" y="97011"/>
                    <a:pt x="83604" y="75247"/>
                  </a:cubicBezTo>
                  <a:cubicBezTo>
                    <a:pt x="93690" y="61122"/>
                    <a:pt x="70334" y="47645"/>
                    <a:pt x="60366" y="61652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任意多边形: 形状 195"/>
            <p:cNvSpPr/>
            <p:nvPr/>
          </p:nvSpPr>
          <p:spPr>
            <a:xfrm flipH="1">
              <a:off x="10863810" y="4353067"/>
              <a:ext cx="98573" cy="104055"/>
            </a:xfrm>
            <a:custGeom>
              <a:avLst/>
              <a:gdLst>
                <a:gd name="connsiteX0" fmla="*/ 60337 w 90604"/>
                <a:gd name="connsiteY0" fmla="*/ 61623 h 95643"/>
                <a:gd name="connsiteX1" fmla="*/ 30464 w 90604"/>
                <a:gd name="connsiteY1" fmla="*/ 33962 h 95643"/>
                <a:gd name="connsiteX2" fmla="*/ 56120 w 90604"/>
                <a:gd name="connsiteY2" fmla="*/ 31426 h 95643"/>
                <a:gd name="connsiteX3" fmla="*/ 60337 w 90604"/>
                <a:gd name="connsiteY3" fmla="*/ 61623 h 95643"/>
                <a:gd name="connsiteX4" fmla="*/ 83575 w 90604"/>
                <a:gd name="connsiteY4" fmla="*/ 75218 h 95643"/>
                <a:gd name="connsiteX5" fmla="*/ 71454 w 90604"/>
                <a:gd name="connsiteY5" fmla="*/ 9368 h 95643"/>
                <a:gd name="connsiteX6" fmla="*/ 7226 w 90604"/>
                <a:gd name="connsiteY6" fmla="*/ 20397 h 95643"/>
                <a:gd name="connsiteX7" fmla="*/ 17990 w 90604"/>
                <a:gd name="connsiteY7" fmla="*/ 85215 h 95643"/>
                <a:gd name="connsiteX8" fmla="*/ 83604 w 90604"/>
                <a:gd name="connsiteY8" fmla="*/ 75247 h 95643"/>
                <a:gd name="connsiteX9" fmla="*/ 60366 w 90604"/>
                <a:gd name="connsiteY9" fmla="*/ 61653 h 9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4" h="95643">
                  <a:moveTo>
                    <a:pt x="60337" y="61623"/>
                  </a:moveTo>
                  <a:cubicBezTo>
                    <a:pt x="44766" y="83475"/>
                    <a:pt x="17282" y="53219"/>
                    <a:pt x="30464" y="33962"/>
                  </a:cubicBezTo>
                  <a:cubicBezTo>
                    <a:pt x="36568" y="25056"/>
                    <a:pt x="48276" y="24525"/>
                    <a:pt x="56120" y="31426"/>
                  </a:cubicBezTo>
                  <a:cubicBezTo>
                    <a:pt x="64908" y="39181"/>
                    <a:pt x="65999" y="51833"/>
                    <a:pt x="60337" y="61623"/>
                  </a:cubicBezTo>
                  <a:cubicBezTo>
                    <a:pt x="51637" y="76633"/>
                    <a:pt x="74875" y="90198"/>
                    <a:pt x="83575" y="75218"/>
                  </a:cubicBezTo>
                  <a:cubicBezTo>
                    <a:pt x="96196" y="53484"/>
                    <a:pt x="91625" y="24967"/>
                    <a:pt x="71454" y="9368"/>
                  </a:cubicBezTo>
                  <a:cubicBezTo>
                    <a:pt x="50900" y="-6557"/>
                    <a:pt x="21204" y="-1721"/>
                    <a:pt x="7226" y="20397"/>
                  </a:cubicBezTo>
                  <a:cubicBezTo>
                    <a:pt x="-5838" y="41039"/>
                    <a:pt x="-559" y="69762"/>
                    <a:pt x="17990" y="85215"/>
                  </a:cubicBezTo>
                  <a:cubicBezTo>
                    <a:pt x="39311" y="102967"/>
                    <a:pt x="68093" y="97011"/>
                    <a:pt x="83604" y="75247"/>
                  </a:cubicBezTo>
                  <a:cubicBezTo>
                    <a:pt x="93690" y="61122"/>
                    <a:pt x="70334" y="47645"/>
                    <a:pt x="60366" y="61653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任意多边形: 形状 252"/>
            <p:cNvSpPr/>
            <p:nvPr/>
          </p:nvSpPr>
          <p:spPr>
            <a:xfrm flipH="1">
              <a:off x="10938915" y="3138356"/>
              <a:ext cx="242738" cy="271515"/>
            </a:xfrm>
            <a:custGeom>
              <a:avLst/>
              <a:gdLst>
                <a:gd name="connsiteX0" fmla="*/ 3552 w 223115"/>
                <a:gd name="connsiteY0" fmla="*/ 23383 h 249565"/>
                <a:gd name="connsiteX1" fmla="*/ 200513 w 223115"/>
                <a:gd name="connsiteY1" fmla="*/ 245233 h 249565"/>
                <a:gd name="connsiteX2" fmla="*/ 219563 w 223115"/>
                <a:gd name="connsiteY2" fmla="*/ 226183 h 249565"/>
                <a:gd name="connsiteX3" fmla="*/ 22602 w 223115"/>
                <a:gd name="connsiteY3" fmla="*/ 4333 h 249565"/>
                <a:gd name="connsiteX4" fmla="*/ 3552 w 223115"/>
                <a:gd name="connsiteY4" fmla="*/ 23383 h 249565"/>
                <a:gd name="connsiteX5" fmla="*/ 3552 w 223115"/>
                <a:gd name="connsiteY5" fmla="*/ 23383 h 24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115" h="249565">
                  <a:moveTo>
                    <a:pt x="3552" y="23383"/>
                  </a:moveTo>
                  <a:cubicBezTo>
                    <a:pt x="69196" y="97343"/>
                    <a:pt x="134869" y="171273"/>
                    <a:pt x="200513" y="245233"/>
                  </a:cubicBezTo>
                  <a:cubicBezTo>
                    <a:pt x="212043" y="258208"/>
                    <a:pt x="231035" y="239129"/>
                    <a:pt x="219563" y="226183"/>
                  </a:cubicBezTo>
                  <a:cubicBezTo>
                    <a:pt x="153920" y="152223"/>
                    <a:pt x="88246" y="78292"/>
                    <a:pt x="22602" y="4333"/>
                  </a:cubicBezTo>
                  <a:cubicBezTo>
                    <a:pt x="11072" y="-8643"/>
                    <a:pt x="-7919" y="10437"/>
                    <a:pt x="3552" y="23383"/>
                  </a:cubicBezTo>
                  <a:lnTo>
                    <a:pt x="3552" y="23383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任意多边形: 形状 270"/>
            <p:cNvSpPr/>
            <p:nvPr/>
          </p:nvSpPr>
          <p:spPr>
            <a:xfrm flipH="1">
              <a:off x="10068695" y="4336433"/>
              <a:ext cx="710364" cy="652091"/>
            </a:xfrm>
            <a:custGeom>
              <a:avLst/>
              <a:gdLst>
                <a:gd name="connsiteX0" fmla="*/ 343849 w 652938"/>
                <a:gd name="connsiteY0" fmla="*/ 23270 h 599375"/>
                <a:gd name="connsiteX1" fmla="*/ 457944 w 652938"/>
                <a:gd name="connsiteY1" fmla="*/ 1212 h 599375"/>
                <a:gd name="connsiteX2" fmla="*/ 537389 w 652938"/>
                <a:gd name="connsiteY2" fmla="*/ 55207 h 599375"/>
                <a:gd name="connsiteX3" fmla="*/ 464019 w 652938"/>
                <a:gd name="connsiteY3" fmla="*/ 128430 h 599375"/>
                <a:gd name="connsiteX4" fmla="*/ 398168 w 652938"/>
                <a:gd name="connsiteY4" fmla="*/ 146006 h 599375"/>
                <a:gd name="connsiteX5" fmla="*/ 408962 w 652938"/>
                <a:gd name="connsiteY5" fmla="*/ 156327 h 599375"/>
                <a:gd name="connsiteX6" fmla="*/ 599022 w 652938"/>
                <a:gd name="connsiteY6" fmla="*/ 289591 h 599375"/>
                <a:gd name="connsiteX7" fmla="*/ 646176 w 652938"/>
                <a:gd name="connsiteY7" fmla="*/ 394751 h 599375"/>
                <a:gd name="connsiteX8" fmla="*/ 643581 w 652938"/>
                <a:gd name="connsiteY8" fmla="*/ 398466 h 599375"/>
                <a:gd name="connsiteX9" fmla="*/ 538804 w 652938"/>
                <a:gd name="connsiteY9" fmla="*/ 396490 h 599375"/>
                <a:gd name="connsiteX10" fmla="*/ 576374 w 652938"/>
                <a:gd name="connsiteY10" fmla="*/ 494337 h 599375"/>
                <a:gd name="connsiteX11" fmla="*/ 573779 w 652938"/>
                <a:gd name="connsiteY11" fmla="*/ 498053 h 599375"/>
                <a:gd name="connsiteX12" fmla="*/ 504243 w 652938"/>
                <a:gd name="connsiteY12" fmla="*/ 511441 h 599375"/>
                <a:gd name="connsiteX13" fmla="*/ 508872 w 652938"/>
                <a:gd name="connsiteY13" fmla="*/ 575551 h 599375"/>
                <a:gd name="connsiteX14" fmla="*/ 381802 w 652938"/>
                <a:gd name="connsiteY14" fmla="*/ 573929 h 599375"/>
                <a:gd name="connsiteX15" fmla="*/ 0 w 652938"/>
                <a:gd name="connsiteY15" fmla="*/ 306842 h 599375"/>
                <a:gd name="connsiteX16" fmla="*/ 165849 w 652938"/>
                <a:gd name="connsiteY16" fmla="*/ 70335 h 599375"/>
                <a:gd name="connsiteX17" fmla="*/ 343908 w 652938"/>
                <a:gd name="connsiteY17" fmla="*/ 23270 h 59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2938" h="599375">
                  <a:moveTo>
                    <a:pt x="343849" y="23270"/>
                  </a:moveTo>
                  <a:lnTo>
                    <a:pt x="457944" y="1212"/>
                  </a:lnTo>
                  <a:cubicBezTo>
                    <a:pt x="488702" y="-5512"/>
                    <a:pt x="534823" y="16193"/>
                    <a:pt x="537389" y="55207"/>
                  </a:cubicBezTo>
                  <a:cubicBezTo>
                    <a:pt x="539925" y="93514"/>
                    <a:pt x="503269" y="119849"/>
                    <a:pt x="464019" y="128430"/>
                  </a:cubicBezTo>
                  <a:lnTo>
                    <a:pt x="398168" y="146006"/>
                  </a:lnTo>
                  <a:lnTo>
                    <a:pt x="408962" y="156327"/>
                  </a:lnTo>
                  <a:lnTo>
                    <a:pt x="599022" y="289591"/>
                  </a:lnTo>
                  <a:cubicBezTo>
                    <a:pt x="643581" y="320849"/>
                    <a:pt x="664813" y="368151"/>
                    <a:pt x="646176" y="394751"/>
                  </a:cubicBezTo>
                  <a:lnTo>
                    <a:pt x="643581" y="398466"/>
                  </a:lnTo>
                  <a:cubicBezTo>
                    <a:pt x="626330" y="423060"/>
                    <a:pt x="580798" y="421586"/>
                    <a:pt x="538804" y="396490"/>
                  </a:cubicBezTo>
                  <a:cubicBezTo>
                    <a:pt x="576699" y="427425"/>
                    <a:pt x="593596" y="469742"/>
                    <a:pt x="576374" y="494337"/>
                  </a:cubicBezTo>
                  <a:lnTo>
                    <a:pt x="573779" y="498053"/>
                  </a:lnTo>
                  <a:cubicBezTo>
                    <a:pt x="561334" y="515776"/>
                    <a:pt x="534175" y="519904"/>
                    <a:pt x="504243" y="511441"/>
                  </a:cubicBezTo>
                  <a:cubicBezTo>
                    <a:pt x="518339" y="533617"/>
                    <a:pt x="521081" y="558152"/>
                    <a:pt x="508872" y="575551"/>
                  </a:cubicBezTo>
                  <a:cubicBezTo>
                    <a:pt x="486165" y="607931"/>
                    <a:pt x="429280" y="607223"/>
                    <a:pt x="381802" y="573929"/>
                  </a:cubicBezTo>
                  <a:lnTo>
                    <a:pt x="0" y="306842"/>
                  </a:lnTo>
                  <a:lnTo>
                    <a:pt x="165849" y="70335"/>
                  </a:lnTo>
                  <a:lnTo>
                    <a:pt x="343908" y="23270"/>
                  </a:ln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任意多边形: 形状 272"/>
            <p:cNvSpPr/>
            <p:nvPr/>
          </p:nvSpPr>
          <p:spPr>
            <a:xfrm flipH="1">
              <a:off x="10321543" y="4423437"/>
              <a:ext cx="112889" cy="90236"/>
            </a:xfrm>
            <a:custGeom>
              <a:avLst/>
              <a:gdLst>
                <a:gd name="connsiteX0" fmla="*/ 97797 w 103763"/>
                <a:gd name="connsiteY0" fmla="*/ 57277 h 82941"/>
                <a:gd name="connsiteX1" fmla="*/ 19561 w 103763"/>
                <a:gd name="connsiteY1" fmla="*/ 2426 h 82941"/>
                <a:gd name="connsiteX2" fmla="*/ 5966 w 103763"/>
                <a:gd name="connsiteY2" fmla="*/ 25664 h 82941"/>
                <a:gd name="connsiteX3" fmla="*/ 84202 w 103763"/>
                <a:gd name="connsiteY3" fmla="*/ 80515 h 82941"/>
                <a:gd name="connsiteX4" fmla="*/ 97797 w 103763"/>
                <a:gd name="connsiteY4" fmla="*/ 57277 h 82941"/>
                <a:gd name="connsiteX5" fmla="*/ 97797 w 103763"/>
                <a:gd name="connsiteY5" fmla="*/ 57277 h 8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763" h="82941">
                  <a:moveTo>
                    <a:pt x="97797" y="57277"/>
                  </a:moveTo>
                  <a:cubicBezTo>
                    <a:pt x="71728" y="38994"/>
                    <a:pt x="45630" y="20710"/>
                    <a:pt x="19561" y="2426"/>
                  </a:cubicBezTo>
                  <a:cubicBezTo>
                    <a:pt x="5347" y="-7541"/>
                    <a:pt x="-8130" y="15785"/>
                    <a:pt x="5966" y="25664"/>
                  </a:cubicBezTo>
                  <a:cubicBezTo>
                    <a:pt x="32035" y="43948"/>
                    <a:pt x="58133" y="62231"/>
                    <a:pt x="84202" y="80515"/>
                  </a:cubicBezTo>
                  <a:cubicBezTo>
                    <a:pt x="98416" y="90482"/>
                    <a:pt x="111893" y="67156"/>
                    <a:pt x="97797" y="57277"/>
                  </a:cubicBezTo>
                  <a:lnTo>
                    <a:pt x="97797" y="57277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任意多边形: 形状 286"/>
            <p:cNvSpPr/>
            <p:nvPr/>
          </p:nvSpPr>
          <p:spPr>
            <a:xfrm flipH="1">
              <a:off x="10144796" y="4617027"/>
              <a:ext cx="252259" cy="187961"/>
            </a:xfrm>
            <a:custGeom>
              <a:avLst/>
              <a:gdLst>
                <a:gd name="connsiteX0" fmla="*/ 225900 w 231866"/>
                <a:gd name="connsiteY0" fmla="*/ 147103 h 172766"/>
                <a:gd name="connsiteX1" fmla="*/ 19561 w 231866"/>
                <a:gd name="connsiteY1" fmla="*/ 2426 h 172766"/>
                <a:gd name="connsiteX2" fmla="*/ 5966 w 231866"/>
                <a:gd name="connsiteY2" fmla="*/ 25664 h 172766"/>
                <a:gd name="connsiteX3" fmla="*/ 212305 w 231866"/>
                <a:gd name="connsiteY3" fmla="*/ 170340 h 172766"/>
                <a:gd name="connsiteX4" fmla="*/ 225900 w 231866"/>
                <a:gd name="connsiteY4" fmla="*/ 147103 h 172766"/>
                <a:gd name="connsiteX5" fmla="*/ 225900 w 231866"/>
                <a:gd name="connsiteY5" fmla="*/ 147103 h 17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866" h="172766">
                  <a:moveTo>
                    <a:pt x="225900" y="147103"/>
                  </a:moveTo>
                  <a:cubicBezTo>
                    <a:pt x="157130" y="98887"/>
                    <a:pt x="88360" y="50642"/>
                    <a:pt x="19561" y="2426"/>
                  </a:cubicBezTo>
                  <a:cubicBezTo>
                    <a:pt x="5347" y="-7541"/>
                    <a:pt x="-8130" y="15785"/>
                    <a:pt x="5966" y="25664"/>
                  </a:cubicBezTo>
                  <a:cubicBezTo>
                    <a:pt x="74736" y="73880"/>
                    <a:pt x="143506" y="122125"/>
                    <a:pt x="212305" y="170340"/>
                  </a:cubicBezTo>
                  <a:cubicBezTo>
                    <a:pt x="226519" y="180308"/>
                    <a:pt x="239996" y="156982"/>
                    <a:pt x="225900" y="147103"/>
                  </a:cubicBezTo>
                  <a:lnTo>
                    <a:pt x="225900" y="147103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任意多边形: 形状 191"/>
            <p:cNvSpPr/>
            <p:nvPr/>
          </p:nvSpPr>
          <p:spPr>
            <a:xfrm flipH="1">
              <a:off x="10217786" y="4726912"/>
              <a:ext cx="244751" cy="182700"/>
            </a:xfrm>
            <a:custGeom>
              <a:avLst/>
              <a:gdLst>
                <a:gd name="connsiteX0" fmla="*/ 218999 w 224965"/>
                <a:gd name="connsiteY0" fmla="*/ 142266 h 167930"/>
                <a:gd name="connsiteX1" fmla="*/ 19561 w 224965"/>
                <a:gd name="connsiteY1" fmla="*/ 2426 h 167930"/>
                <a:gd name="connsiteX2" fmla="*/ 5966 w 224965"/>
                <a:gd name="connsiteY2" fmla="*/ 25664 h 167930"/>
                <a:gd name="connsiteX3" fmla="*/ 205405 w 224965"/>
                <a:gd name="connsiteY3" fmla="*/ 165504 h 167930"/>
                <a:gd name="connsiteX4" fmla="*/ 218999 w 224965"/>
                <a:gd name="connsiteY4" fmla="*/ 142266 h 167930"/>
                <a:gd name="connsiteX5" fmla="*/ 218999 w 224965"/>
                <a:gd name="connsiteY5" fmla="*/ 142266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965" h="167930">
                  <a:moveTo>
                    <a:pt x="218999" y="142266"/>
                  </a:moveTo>
                  <a:cubicBezTo>
                    <a:pt x="152530" y="95643"/>
                    <a:pt x="86031" y="49020"/>
                    <a:pt x="19561" y="2426"/>
                  </a:cubicBezTo>
                  <a:cubicBezTo>
                    <a:pt x="5347" y="-7541"/>
                    <a:pt x="-8130" y="15785"/>
                    <a:pt x="5966" y="25664"/>
                  </a:cubicBezTo>
                  <a:cubicBezTo>
                    <a:pt x="72436" y="72288"/>
                    <a:pt x="138935" y="118881"/>
                    <a:pt x="205405" y="165504"/>
                  </a:cubicBezTo>
                  <a:cubicBezTo>
                    <a:pt x="219619" y="175472"/>
                    <a:pt x="233095" y="152145"/>
                    <a:pt x="218999" y="142266"/>
                  </a:cubicBezTo>
                  <a:lnTo>
                    <a:pt x="218999" y="142266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任意多边形: 形状 192"/>
            <p:cNvSpPr/>
            <p:nvPr/>
          </p:nvSpPr>
          <p:spPr>
            <a:xfrm flipH="1">
              <a:off x="10072964" y="4675162"/>
              <a:ext cx="236727" cy="321815"/>
            </a:xfrm>
            <a:custGeom>
              <a:avLst/>
              <a:gdLst>
                <a:gd name="connsiteX0" fmla="*/ 25664 w 217590"/>
                <a:gd name="connsiteY0" fmla="*/ 289833 h 295799"/>
                <a:gd name="connsiteX1" fmla="*/ 215164 w 217590"/>
                <a:gd name="connsiteY1" fmla="*/ 19561 h 295799"/>
                <a:gd name="connsiteX2" fmla="*/ 191927 w 217590"/>
                <a:gd name="connsiteY2" fmla="*/ 5966 h 295799"/>
                <a:gd name="connsiteX3" fmla="*/ 2426 w 217590"/>
                <a:gd name="connsiteY3" fmla="*/ 276239 h 295799"/>
                <a:gd name="connsiteX4" fmla="*/ 25664 w 217590"/>
                <a:gd name="connsiteY4" fmla="*/ 289833 h 295799"/>
                <a:gd name="connsiteX5" fmla="*/ 25664 w 217590"/>
                <a:gd name="connsiteY5" fmla="*/ 289833 h 2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590" h="295799">
                  <a:moveTo>
                    <a:pt x="25664" y="289833"/>
                  </a:moveTo>
                  <a:cubicBezTo>
                    <a:pt x="88831" y="199742"/>
                    <a:pt x="151998" y="109652"/>
                    <a:pt x="215164" y="19561"/>
                  </a:cubicBezTo>
                  <a:cubicBezTo>
                    <a:pt x="225132" y="5347"/>
                    <a:pt x="201806" y="-8130"/>
                    <a:pt x="191927" y="5966"/>
                  </a:cubicBezTo>
                  <a:cubicBezTo>
                    <a:pt x="128760" y="96057"/>
                    <a:pt x="65593" y="186148"/>
                    <a:pt x="2426" y="276239"/>
                  </a:cubicBezTo>
                  <a:cubicBezTo>
                    <a:pt x="-7541" y="290452"/>
                    <a:pt x="15785" y="303929"/>
                    <a:pt x="25664" y="289833"/>
                  </a:cubicBezTo>
                  <a:lnTo>
                    <a:pt x="25664" y="289833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任意多边形: 形状 193"/>
            <p:cNvSpPr/>
            <p:nvPr/>
          </p:nvSpPr>
          <p:spPr>
            <a:xfrm flipH="1">
              <a:off x="10219524" y="4332262"/>
              <a:ext cx="76109" cy="135595"/>
            </a:xfrm>
            <a:custGeom>
              <a:avLst/>
              <a:gdLst>
                <a:gd name="connsiteX0" fmla="*/ 68065 w 69956"/>
                <a:gd name="connsiteY0" fmla="*/ 104456 h 124633"/>
                <a:gd name="connsiteX1" fmla="*/ 26632 w 69956"/>
                <a:gd name="connsiteY1" fmla="*/ 9381 h 124633"/>
                <a:gd name="connsiteX2" fmla="*/ 681 w 69956"/>
                <a:gd name="connsiteY2" fmla="*/ 16547 h 124633"/>
                <a:gd name="connsiteX3" fmla="*/ 44827 w 69956"/>
                <a:gd name="connsiteY3" fmla="*/ 118080 h 124633"/>
                <a:gd name="connsiteX4" fmla="*/ 68065 w 69956"/>
                <a:gd name="connsiteY4" fmla="*/ 104485 h 124633"/>
                <a:gd name="connsiteX5" fmla="*/ 68065 w 69956"/>
                <a:gd name="connsiteY5" fmla="*/ 104485 h 12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56" h="124633">
                  <a:moveTo>
                    <a:pt x="68065" y="104456"/>
                  </a:moveTo>
                  <a:cubicBezTo>
                    <a:pt x="50754" y="74199"/>
                    <a:pt x="36983" y="42645"/>
                    <a:pt x="26632" y="9381"/>
                  </a:cubicBezTo>
                  <a:cubicBezTo>
                    <a:pt x="21501" y="-7104"/>
                    <a:pt x="-4509" y="-56"/>
                    <a:pt x="681" y="16547"/>
                  </a:cubicBezTo>
                  <a:cubicBezTo>
                    <a:pt x="11710" y="51964"/>
                    <a:pt x="26426" y="85847"/>
                    <a:pt x="44827" y="118080"/>
                  </a:cubicBezTo>
                  <a:cubicBezTo>
                    <a:pt x="53438" y="133119"/>
                    <a:pt x="76705" y="119584"/>
                    <a:pt x="68065" y="104485"/>
                  </a:cubicBezTo>
                  <a:lnTo>
                    <a:pt x="68065" y="104485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任意多边形: 形状 256"/>
            <p:cNvSpPr/>
            <p:nvPr/>
          </p:nvSpPr>
          <p:spPr>
            <a:xfrm flipH="1">
              <a:off x="10679338" y="3408502"/>
              <a:ext cx="128859" cy="630105"/>
            </a:xfrm>
            <a:custGeom>
              <a:avLst/>
              <a:gdLst>
                <a:gd name="connsiteX0" fmla="*/ 116225 w 118442"/>
                <a:gd name="connsiteY0" fmla="*/ 559351 h 579167"/>
                <a:gd name="connsiteX1" fmla="*/ 35010 w 118442"/>
                <a:gd name="connsiteY1" fmla="*/ 12939 h 579167"/>
                <a:gd name="connsiteX2" fmla="*/ 8086 w 118442"/>
                <a:gd name="connsiteY2" fmla="*/ 12939 h 579167"/>
                <a:gd name="connsiteX3" fmla="*/ 92987 w 118442"/>
                <a:gd name="connsiteY3" fmla="*/ 572946 h 579167"/>
                <a:gd name="connsiteX4" fmla="*/ 116225 w 118442"/>
                <a:gd name="connsiteY4" fmla="*/ 559351 h 579167"/>
                <a:gd name="connsiteX5" fmla="*/ 116225 w 118442"/>
                <a:gd name="connsiteY5" fmla="*/ 559351 h 5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442" h="579167">
                  <a:moveTo>
                    <a:pt x="116225" y="559351"/>
                  </a:moveTo>
                  <a:cubicBezTo>
                    <a:pt x="10622" y="396097"/>
                    <a:pt x="21828" y="198664"/>
                    <a:pt x="35010" y="12939"/>
                  </a:cubicBezTo>
                  <a:cubicBezTo>
                    <a:pt x="36249" y="-4342"/>
                    <a:pt x="9295" y="-4283"/>
                    <a:pt x="8086" y="12939"/>
                  </a:cubicBezTo>
                  <a:cubicBezTo>
                    <a:pt x="-5420" y="203471"/>
                    <a:pt x="-15211" y="405652"/>
                    <a:pt x="92987" y="572946"/>
                  </a:cubicBezTo>
                  <a:cubicBezTo>
                    <a:pt x="102364" y="587455"/>
                    <a:pt x="125691" y="573949"/>
                    <a:pt x="116225" y="559351"/>
                  </a:cubicBezTo>
                  <a:lnTo>
                    <a:pt x="116225" y="559351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任意多边形: 形状 257"/>
            <p:cNvSpPr/>
            <p:nvPr/>
          </p:nvSpPr>
          <p:spPr>
            <a:xfrm flipH="1">
              <a:off x="10276152" y="3409990"/>
              <a:ext cx="71746" cy="141093"/>
            </a:xfrm>
            <a:custGeom>
              <a:avLst/>
              <a:gdLst>
                <a:gd name="connsiteX0" fmla="*/ 888 w 65946"/>
                <a:gd name="connsiteY0" fmla="*/ 16318 h 129686"/>
                <a:gd name="connsiteX1" fmla="*/ 39107 w 65946"/>
                <a:gd name="connsiteY1" fmla="*/ 120534 h 129686"/>
                <a:gd name="connsiteX2" fmla="*/ 65058 w 65946"/>
                <a:gd name="connsiteY2" fmla="*/ 113368 h 129686"/>
                <a:gd name="connsiteX3" fmla="*/ 26839 w 65946"/>
                <a:gd name="connsiteY3" fmla="*/ 9152 h 129686"/>
                <a:gd name="connsiteX4" fmla="*/ 888 w 65946"/>
                <a:gd name="connsiteY4" fmla="*/ 16318 h 129686"/>
                <a:gd name="connsiteX5" fmla="*/ 888 w 65946"/>
                <a:gd name="connsiteY5" fmla="*/ 16318 h 12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946" h="129686">
                  <a:moveTo>
                    <a:pt x="888" y="16318"/>
                  </a:moveTo>
                  <a:cubicBezTo>
                    <a:pt x="13628" y="51057"/>
                    <a:pt x="26367" y="85796"/>
                    <a:pt x="39107" y="120534"/>
                  </a:cubicBezTo>
                  <a:cubicBezTo>
                    <a:pt x="45034" y="136665"/>
                    <a:pt x="71044" y="129706"/>
                    <a:pt x="65058" y="113368"/>
                  </a:cubicBezTo>
                  <a:cubicBezTo>
                    <a:pt x="52318" y="78630"/>
                    <a:pt x="39579" y="43891"/>
                    <a:pt x="26839" y="9152"/>
                  </a:cubicBezTo>
                  <a:cubicBezTo>
                    <a:pt x="20912" y="-6979"/>
                    <a:pt x="-5098" y="-19"/>
                    <a:pt x="888" y="16318"/>
                  </a:cubicBezTo>
                  <a:lnTo>
                    <a:pt x="888" y="16318"/>
                  </a:lnTo>
                  <a:close/>
                </a:path>
              </a:pathLst>
            </a:custGeom>
            <a:solidFill>
              <a:srgbClr val="00173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任意多边形: 形状 258"/>
            <p:cNvSpPr/>
            <p:nvPr/>
          </p:nvSpPr>
          <p:spPr>
            <a:xfrm flipH="1">
              <a:off x="10742499" y="2654272"/>
              <a:ext cx="51173" cy="65741"/>
            </a:xfrm>
            <a:custGeom>
              <a:avLst/>
              <a:gdLst>
                <a:gd name="connsiteX0" fmla="*/ 2522 w 47036"/>
                <a:gd name="connsiteY0" fmla="*/ 17644 h 60426"/>
                <a:gd name="connsiteX1" fmla="*/ 28266 w 47036"/>
                <a:gd name="connsiteY1" fmla="*/ 55450 h 60426"/>
                <a:gd name="connsiteX2" fmla="*/ 45694 w 47036"/>
                <a:gd name="connsiteY2" fmla="*/ 45246 h 60426"/>
                <a:gd name="connsiteX3" fmla="*/ 16795 w 47036"/>
                <a:gd name="connsiteY3" fmla="*/ 3371 h 60426"/>
                <a:gd name="connsiteX4" fmla="*/ 2522 w 47036"/>
                <a:gd name="connsiteY4" fmla="*/ 17644 h 60426"/>
                <a:gd name="connsiteX5" fmla="*/ 2522 w 47036"/>
                <a:gd name="connsiteY5" fmla="*/ 17644 h 6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36" h="60426">
                  <a:moveTo>
                    <a:pt x="2522" y="17644"/>
                  </a:moveTo>
                  <a:cubicBezTo>
                    <a:pt x="12401" y="29381"/>
                    <a:pt x="20894" y="42032"/>
                    <a:pt x="28266" y="55450"/>
                  </a:cubicBezTo>
                  <a:cubicBezTo>
                    <a:pt x="34518" y="66833"/>
                    <a:pt x="51976" y="56659"/>
                    <a:pt x="45694" y="45246"/>
                  </a:cubicBezTo>
                  <a:cubicBezTo>
                    <a:pt x="37467" y="30295"/>
                    <a:pt x="27765" y="16405"/>
                    <a:pt x="16795" y="3371"/>
                  </a:cubicBezTo>
                  <a:cubicBezTo>
                    <a:pt x="8420" y="-6597"/>
                    <a:pt x="-5794" y="7765"/>
                    <a:pt x="2522" y="17644"/>
                  </a:cubicBezTo>
                  <a:lnTo>
                    <a:pt x="2522" y="17644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任意多边形: 形状 259"/>
            <p:cNvSpPr/>
            <p:nvPr/>
          </p:nvSpPr>
          <p:spPr>
            <a:xfrm flipH="1">
              <a:off x="10788861" y="2598420"/>
              <a:ext cx="54800" cy="45823"/>
            </a:xfrm>
            <a:custGeom>
              <a:avLst/>
              <a:gdLst>
                <a:gd name="connsiteX0" fmla="*/ 15145 w 50371"/>
                <a:gd name="connsiteY0" fmla="*/ 40670 h 42119"/>
                <a:gd name="connsiteX1" fmla="*/ 45401 w 50371"/>
                <a:gd name="connsiteY1" fmla="*/ 18877 h 42119"/>
                <a:gd name="connsiteX2" fmla="*/ 49028 w 50371"/>
                <a:gd name="connsiteY2" fmla="*/ 5076 h 42119"/>
                <a:gd name="connsiteX3" fmla="*/ 35227 w 50371"/>
                <a:gd name="connsiteY3" fmla="*/ 1449 h 42119"/>
                <a:gd name="connsiteX4" fmla="*/ 4971 w 50371"/>
                <a:gd name="connsiteY4" fmla="*/ 23242 h 42119"/>
                <a:gd name="connsiteX5" fmla="*/ 1344 w 50371"/>
                <a:gd name="connsiteY5" fmla="*/ 37043 h 42119"/>
                <a:gd name="connsiteX6" fmla="*/ 15145 w 50371"/>
                <a:gd name="connsiteY6" fmla="*/ 40670 h 42119"/>
                <a:gd name="connsiteX7" fmla="*/ 15145 w 50371"/>
                <a:gd name="connsiteY7" fmla="*/ 40670 h 4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71" h="42119">
                  <a:moveTo>
                    <a:pt x="15145" y="40670"/>
                  </a:moveTo>
                  <a:cubicBezTo>
                    <a:pt x="25230" y="33416"/>
                    <a:pt x="35316" y="26162"/>
                    <a:pt x="45401" y="18877"/>
                  </a:cubicBezTo>
                  <a:cubicBezTo>
                    <a:pt x="49825" y="15693"/>
                    <a:pt x="51948" y="10090"/>
                    <a:pt x="49028" y="5076"/>
                  </a:cubicBezTo>
                  <a:cubicBezTo>
                    <a:pt x="46463" y="712"/>
                    <a:pt x="39651" y="-1736"/>
                    <a:pt x="35227" y="1449"/>
                  </a:cubicBezTo>
                  <a:cubicBezTo>
                    <a:pt x="25142" y="8704"/>
                    <a:pt x="15056" y="15958"/>
                    <a:pt x="4971" y="23242"/>
                  </a:cubicBezTo>
                  <a:cubicBezTo>
                    <a:pt x="547" y="26427"/>
                    <a:pt x="-1576" y="32030"/>
                    <a:pt x="1344" y="37043"/>
                  </a:cubicBezTo>
                  <a:cubicBezTo>
                    <a:pt x="3909" y="41408"/>
                    <a:pt x="10721" y="43855"/>
                    <a:pt x="15145" y="40670"/>
                  </a:cubicBezTo>
                  <a:lnTo>
                    <a:pt x="15145" y="40670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任意多边形: 形状 260"/>
            <p:cNvSpPr/>
            <p:nvPr/>
          </p:nvSpPr>
          <p:spPr>
            <a:xfrm flipH="1">
              <a:off x="10589746" y="2754434"/>
              <a:ext cx="68169" cy="53869"/>
            </a:xfrm>
            <a:custGeom>
              <a:avLst/>
              <a:gdLst>
                <a:gd name="connsiteX0" fmla="*/ 50016 w 62658"/>
                <a:gd name="connsiteY0" fmla="*/ 246 h 49513"/>
                <a:gd name="connsiteX1" fmla="*/ 16841 w 62658"/>
                <a:gd name="connsiteY1" fmla="*/ 1692 h 49513"/>
                <a:gd name="connsiteX2" fmla="*/ 2 w 62658"/>
                <a:gd name="connsiteY2" fmla="*/ 23425 h 49513"/>
                <a:gd name="connsiteX3" fmla="*/ 16074 w 62658"/>
                <a:gd name="connsiteY3" fmla="*/ 46663 h 49513"/>
                <a:gd name="connsiteX4" fmla="*/ 51255 w 62658"/>
                <a:gd name="connsiteY4" fmla="*/ 45454 h 49513"/>
                <a:gd name="connsiteX5" fmla="*/ 45888 w 62658"/>
                <a:gd name="connsiteY5" fmla="*/ 25991 h 49513"/>
                <a:gd name="connsiteX6" fmla="*/ 25894 w 62658"/>
                <a:gd name="connsiteY6" fmla="*/ 28881 h 49513"/>
                <a:gd name="connsiteX7" fmla="*/ 20940 w 62658"/>
                <a:gd name="connsiteY7" fmla="*/ 21980 h 49513"/>
                <a:gd name="connsiteX8" fmla="*/ 35684 w 62658"/>
                <a:gd name="connsiteY8" fmla="*/ 20181 h 49513"/>
                <a:gd name="connsiteX9" fmla="*/ 55384 w 62658"/>
                <a:gd name="connsiteY9" fmla="*/ 19680 h 49513"/>
                <a:gd name="connsiteX10" fmla="*/ 50016 w 62658"/>
                <a:gd name="connsiteY10" fmla="*/ 217 h 49513"/>
                <a:gd name="connsiteX11" fmla="*/ 50016 w 62658"/>
                <a:gd name="connsiteY11" fmla="*/ 217 h 4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58" h="49513">
                  <a:moveTo>
                    <a:pt x="50016" y="246"/>
                  </a:moveTo>
                  <a:cubicBezTo>
                    <a:pt x="38899" y="2399"/>
                    <a:pt x="27958" y="-2201"/>
                    <a:pt x="16841" y="1692"/>
                  </a:cubicBezTo>
                  <a:cubicBezTo>
                    <a:pt x="7551" y="4935"/>
                    <a:pt x="-145" y="13104"/>
                    <a:pt x="2" y="23425"/>
                  </a:cubicBezTo>
                  <a:cubicBezTo>
                    <a:pt x="149" y="33540"/>
                    <a:pt x="7139" y="42476"/>
                    <a:pt x="16074" y="46663"/>
                  </a:cubicBezTo>
                  <a:cubicBezTo>
                    <a:pt x="27309" y="51942"/>
                    <a:pt x="39990" y="48904"/>
                    <a:pt x="51255" y="45454"/>
                  </a:cubicBezTo>
                  <a:cubicBezTo>
                    <a:pt x="63641" y="41679"/>
                    <a:pt x="58362" y="22187"/>
                    <a:pt x="45888" y="25991"/>
                  </a:cubicBezTo>
                  <a:cubicBezTo>
                    <a:pt x="39902" y="27819"/>
                    <a:pt x="32264" y="30886"/>
                    <a:pt x="25894" y="28881"/>
                  </a:cubicBezTo>
                  <a:cubicBezTo>
                    <a:pt x="23181" y="28026"/>
                    <a:pt x="18787" y="25047"/>
                    <a:pt x="20940" y="21980"/>
                  </a:cubicBezTo>
                  <a:cubicBezTo>
                    <a:pt x="23387" y="18471"/>
                    <a:pt x="32618" y="19946"/>
                    <a:pt x="35684" y="20181"/>
                  </a:cubicBezTo>
                  <a:cubicBezTo>
                    <a:pt x="42467" y="20712"/>
                    <a:pt x="48660" y="20978"/>
                    <a:pt x="55384" y="19680"/>
                  </a:cubicBezTo>
                  <a:cubicBezTo>
                    <a:pt x="68123" y="17232"/>
                    <a:pt x="62726" y="-2260"/>
                    <a:pt x="50016" y="217"/>
                  </a:cubicBezTo>
                  <a:lnTo>
                    <a:pt x="50016" y="217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任意多边形: 形状 261"/>
            <p:cNvSpPr/>
            <p:nvPr/>
          </p:nvSpPr>
          <p:spPr>
            <a:xfrm flipH="1">
              <a:off x="9689789" y="1304672"/>
              <a:ext cx="592210" cy="698746"/>
            </a:xfrm>
            <a:custGeom>
              <a:avLst/>
              <a:gdLst>
                <a:gd name="connsiteX0" fmla="*/ 451018 w 544335"/>
                <a:gd name="connsiteY0" fmla="*/ 25713 h 642260"/>
                <a:gd name="connsiteX1" fmla="*/ 276440 w 544335"/>
                <a:gd name="connsiteY1" fmla="*/ 372098 h 642260"/>
                <a:gd name="connsiteX2" fmla="*/ 355678 w 544335"/>
                <a:gd name="connsiteY2" fmla="*/ 361452 h 642260"/>
                <a:gd name="connsiteX3" fmla="*/ 226721 w 544335"/>
                <a:gd name="connsiteY3" fmla="*/ 221583 h 642260"/>
                <a:gd name="connsiteX4" fmla="*/ 147482 w 544335"/>
                <a:gd name="connsiteY4" fmla="*/ 232229 h 642260"/>
                <a:gd name="connsiteX5" fmla="*/ 4575 w 544335"/>
                <a:gd name="connsiteY5" fmla="*/ 565137 h 642260"/>
                <a:gd name="connsiteX6" fmla="*/ 92012 w 544335"/>
                <a:gd name="connsiteY6" fmla="*/ 615623 h 642260"/>
                <a:gd name="connsiteX7" fmla="*/ 234919 w 544335"/>
                <a:gd name="connsiteY7" fmla="*/ 282715 h 642260"/>
                <a:gd name="connsiteX8" fmla="*/ 155680 w 544335"/>
                <a:gd name="connsiteY8" fmla="*/ 293360 h 642260"/>
                <a:gd name="connsiteX9" fmla="*/ 284638 w 544335"/>
                <a:gd name="connsiteY9" fmla="*/ 433230 h 642260"/>
                <a:gd name="connsiteX10" fmla="*/ 363877 w 544335"/>
                <a:gd name="connsiteY10" fmla="*/ 422584 h 642260"/>
                <a:gd name="connsiteX11" fmla="*/ 538455 w 544335"/>
                <a:gd name="connsiteY11" fmla="*/ 76199 h 642260"/>
                <a:gd name="connsiteX12" fmla="*/ 451018 w 544335"/>
                <a:gd name="connsiteY12" fmla="*/ 25713 h 642260"/>
                <a:gd name="connsiteX13" fmla="*/ 451018 w 544335"/>
                <a:gd name="connsiteY13" fmla="*/ 25713 h 64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4335" h="642260">
                  <a:moveTo>
                    <a:pt x="451018" y="25713"/>
                  </a:moveTo>
                  <a:cubicBezTo>
                    <a:pt x="392835" y="141165"/>
                    <a:pt x="334623" y="256646"/>
                    <a:pt x="276440" y="372098"/>
                  </a:cubicBezTo>
                  <a:cubicBezTo>
                    <a:pt x="302863" y="368559"/>
                    <a:pt x="329256" y="364991"/>
                    <a:pt x="355678" y="361452"/>
                  </a:cubicBezTo>
                  <a:cubicBezTo>
                    <a:pt x="312683" y="314829"/>
                    <a:pt x="269716" y="268206"/>
                    <a:pt x="226721" y="221583"/>
                  </a:cubicBezTo>
                  <a:cubicBezTo>
                    <a:pt x="206550" y="199702"/>
                    <a:pt x="160163" y="202709"/>
                    <a:pt x="147482" y="232229"/>
                  </a:cubicBezTo>
                  <a:cubicBezTo>
                    <a:pt x="99856" y="343198"/>
                    <a:pt x="52231" y="454167"/>
                    <a:pt x="4575" y="565137"/>
                  </a:cubicBezTo>
                  <a:cubicBezTo>
                    <a:pt x="-20786" y="624204"/>
                    <a:pt x="66386" y="675310"/>
                    <a:pt x="92012" y="615623"/>
                  </a:cubicBezTo>
                  <a:cubicBezTo>
                    <a:pt x="139638" y="504653"/>
                    <a:pt x="187263" y="393684"/>
                    <a:pt x="234919" y="282715"/>
                  </a:cubicBezTo>
                  <a:cubicBezTo>
                    <a:pt x="208496" y="286253"/>
                    <a:pt x="182103" y="289822"/>
                    <a:pt x="155680" y="293360"/>
                  </a:cubicBezTo>
                  <a:cubicBezTo>
                    <a:pt x="198676" y="339984"/>
                    <a:pt x="241642" y="386607"/>
                    <a:pt x="284638" y="433230"/>
                  </a:cubicBezTo>
                  <a:cubicBezTo>
                    <a:pt x="305871" y="456261"/>
                    <a:pt x="349604" y="450864"/>
                    <a:pt x="363877" y="422584"/>
                  </a:cubicBezTo>
                  <a:cubicBezTo>
                    <a:pt x="422060" y="307132"/>
                    <a:pt x="480272" y="191651"/>
                    <a:pt x="538455" y="76199"/>
                  </a:cubicBezTo>
                  <a:cubicBezTo>
                    <a:pt x="567620" y="18341"/>
                    <a:pt x="480331" y="-32441"/>
                    <a:pt x="451018" y="25713"/>
                  </a:cubicBezTo>
                  <a:lnTo>
                    <a:pt x="451018" y="25713"/>
                  </a:lnTo>
                  <a:close/>
                </a:path>
              </a:pathLst>
            </a:custGeom>
            <a:solidFill>
              <a:srgbClr val="FFAE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任意多边形: 形状 269"/>
            <p:cNvSpPr/>
            <p:nvPr/>
          </p:nvSpPr>
          <p:spPr>
            <a:xfrm flipH="1">
              <a:off x="8867628" y="1841010"/>
              <a:ext cx="1051992" cy="563174"/>
            </a:xfrm>
            <a:custGeom>
              <a:avLst/>
              <a:gdLst>
                <a:gd name="connsiteX0" fmla="*/ 894337 w 966948"/>
                <a:gd name="connsiteY0" fmla="*/ 9697 h 517646"/>
                <a:gd name="connsiteX1" fmla="*/ 516427 w 966948"/>
                <a:gd name="connsiteY1" fmla="*/ 290999 h 517646"/>
                <a:gd name="connsiteX2" fmla="*/ 590741 w 966948"/>
                <a:gd name="connsiteY2" fmla="*/ 321491 h 517646"/>
                <a:gd name="connsiteX3" fmla="*/ 546772 w 966948"/>
                <a:gd name="connsiteY3" fmla="*/ 98461 h 517646"/>
                <a:gd name="connsiteX4" fmla="*/ 462108 w 966948"/>
                <a:gd name="connsiteY4" fmla="*/ 76019 h 517646"/>
                <a:gd name="connsiteX5" fmla="*/ 17169 w 966948"/>
                <a:gd name="connsiteY5" fmla="*/ 434554 h 517646"/>
                <a:gd name="connsiteX6" fmla="*/ 88946 w 966948"/>
                <a:gd name="connsiteY6" fmla="*/ 505565 h 517646"/>
                <a:gd name="connsiteX7" fmla="*/ 533885 w 966948"/>
                <a:gd name="connsiteY7" fmla="*/ 147030 h 517646"/>
                <a:gd name="connsiteX8" fmla="*/ 449221 w 966948"/>
                <a:gd name="connsiteY8" fmla="*/ 124589 h 517646"/>
                <a:gd name="connsiteX9" fmla="*/ 493190 w 966948"/>
                <a:gd name="connsiteY9" fmla="*/ 347619 h 517646"/>
                <a:gd name="connsiteX10" fmla="*/ 567503 w 966948"/>
                <a:gd name="connsiteY10" fmla="*/ 378111 h 517646"/>
                <a:gd name="connsiteX11" fmla="*/ 945413 w 966948"/>
                <a:gd name="connsiteY11" fmla="*/ 96810 h 517646"/>
                <a:gd name="connsiteX12" fmla="*/ 894278 w 966948"/>
                <a:gd name="connsiteY12" fmla="*/ 9727 h 517646"/>
                <a:gd name="connsiteX13" fmla="*/ 894278 w 966948"/>
                <a:gd name="connsiteY13" fmla="*/ 9727 h 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6948" h="517646">
                  <a:moveTo>
                    <a:pt x="894337" y="9697"/>
                  </a:moveTo>
                  <a:cubicBezTo>
                    <a:pt x="768357" y="103474"/>
                    <a:pt x="642407" y="197222"/>
                    <a:pt x="516427" y="290999"/>
                  </a:cubicBezTo>
                  <a:cubicBezTo>
                    <a:pt x="541199" y="301173"/>
                    <a:pt x="565970" y="311317"/>
                    <a:pt x="590741" y="321491"/>
                  </a:cubicBezTo>
                  <a:cubicBezTo>
                    <a:pt x="572812" y="247767"/>
                    <a:pt x="558155" y="173483"/>
                    <a:pt x="546772" y="98461"/>
                  </a:cubicBezTo>
                  <a:cubicBezTo>
                    <a:pt x="540373" y="56350"/>
                    <a:pt x="488176" y="55023"/>
                    <a:pt x="462108" y="76019"/>
                  </a:cubicBezTo>
                  <a:cubicBezTo>
                    <a:pt x="313804" y="195541"/>
                    <a:pt x="165501" y="315033"/>
                    <a:pt x="17169" y="434554"/>
                  </a:cubicBezTo>
                  <a:cubicBezTo>
                    <a:pt x="-33318" y="475250"/>
                    <a:pt x="38755" y="546025"/>
                    <a:pt x="88946" y="505565"/>
                  </a:cubicBezTo>
                  <a:cubicBezTo>
                    <a:pt x="237250" y="386044"/>
                    <a:pt x="385553" y="266552"/>
                    <a:pt x="533885" y="147030"/>
                  </a:cubicBezTo>
                  <a:cubicBezTo>
                    <a:pt x="505664" y="139540"/>
                    <a:pt x="477442" y="132079"/>
                    <a:pt x="449221" y="124589"/>
                  </a:cubicBezTo>
                  <a:cubicBezTo>
                    <a:pt x="460604" y="199610"/>
                    <a:pt x="475230" y="273895"/>
                    <a:pt x="493190" y="347619"/>
                  </a:cubicBezTo>
                  <a:cubicBezTo>
                    <a:pt x="500297" y="376813"/>
                    <a:pt x="541081" y="397780"/>
                    <a:pt x="567503" y="378111"/>
                  </a:cubicBezTo>
                  <a:cubicBezTo>
                    <a:pt x="693483" y="284334"/>
                    <a:pt x="819433" y="190587"/>
                    <a:pt x="945413" y="96810"/>
                  </a:cubicBezTo>
                  <a:cubicBezTo>
                    <a:pt x="996901" y="58473"/>
                    <a:pt x="946504" y="-29140"/>
                    <a:pt x="894278" y="9727"/>
                  </a:cubicBezTo>
                  <a:lnTo>
                    <a:pt x="894278" y="9727"/>
                  </a:lnTo>
                  <a:close/>
                </a:path>
              </a:pathLst>
            </a:custGeom>
            <a:solidFill>
              <a:srgbClr val="FFAE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4765" y="-602615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26964" y="3915577"/>
            <a:ext cx="4059588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快速迭代</a:t>
            </a: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2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8" name="ComponentBackground1"/>
          <p:cNvSpPr/>
          <p:nvPr/>
        </p:nvSpPr>
        <p:spPr>
          <a:xfrm>
            <a:off x="467360" y="1506855"/>
            <a:ext cx="5915025" cy="1053465"/>
          </a:xfrm>
          <a:prstGeom prst="roundRect">
            <a:avLst>
              <a:gd name="adj" fmla="val 50000"/>
            </a:avLst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Text1"/>
          <p:cNvSpPr txBox="1"/>
          <p:nvPr/>
        </p:nvSpPr>
        <p:spPr>
          <a:xfrm>
            <a:off x="787400" y="1772920"/>
            <a:ext cx="4900930" cy="35687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更快地反馈和调整，降低风险和成本</a:t>
            </a:r>
            <a:endParaRPr lang="en-US" sz="1800" dirty="0"/>
          </a:p>
        </p:txBody>
      </p:sp>
      <p:sp>
        <p:nvSpPr>
          <p:cNvPr id="15" name="Number1"/>
          <p:cNvSpPr/>
          <p:nvPr/>
        </p:nvSpPr>
        <p:spPr>
          <a:xfrm>
            <a:off x="191135" y="1782445"/>
            <a:ext cx="445770" cy="4616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 fontScale="60000"/>
          </a:bodyPr>
          <a:p>
            <a:pPr algn="ctr"/>
            <a:r>
              <a:rPr kumimoji="1" lang="zh-CN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ComponentBackground1"/>
          <p:cNvSpPr/>
          <p:nvPr/>
        </p:nvSpPr>
        <p:spPr>
          <a:xfrm>
            <a:off x="455295" y="2708910"/>
            <a:ext cx="5927090" cy="1053465"/>
          </a:xfrm>
          <a:prstGeom prst="roundRect">
            <a:avLst>
              <a:gd name="adj" fmla="val 50000"/>
            </a:avLst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Number1"/>
          <p:cNvSpPr/>
          <p:nvPr/>
        </p:nvSpPr>
        <p:spPr>
          <a:xfrm>
            <a:off x="191135" y="3004820"/>
            <a:ext cx="445770" cy="4616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 fontScale="60000"/>
          </a:bodyPr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1"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Text1"/>
          <p:cNvSpPr txBox="1"/>
          <p:nvPr/>
        </p:nvSpPr>
        <p:spPr>
          <a:xfrm>
            <a:off x="767080" y="2997200"/>
            <a:ext cx="4129405" cy="45402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更快的发布周期，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更频繁的反馈和改进</a:t>
            </a:r>
            <a:endParaRPr lang="en-US" sz="1800" dirty="0"/>
          </a:p>
          <a:p>
            <a:pPr algn="l">
              <a:lnSpc>
                <a:spcPct val="120000"/>
              </a:lnSpc>
            </a:pPr>
            <a:endParaRPr lang="en-US" sz="1800" dirty="0"/>
          </a:p>
        </p:txBody>
      </p:sp>
      <p:sp>
        <p:nvSpPr>
          <p:cNvPr id="20" name="Text1"/>
          <p:cNvSpPr txBox="1"/>
          <p:nvPr/>
        </p:nvSpPr>
        <p:spPr>
          <a:xfrm>
            <a:off x="657225" y="981075"/>
            <a:ext cx="4129405" cy="45402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优势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Text1"/>
          <p:cNvSpPr txBox="1"/>
          <p:nvPr/>
        </p:nvSpPr>
        <p:spPr>
          <a:xfrm>
            <a:off x="787400" y="4004945"/>
            <a:ext cx="4129405" cy="45402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关键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ComponentBackground1"/>
          <p:cNvSpPr/>
          <p:nvPr/>
        </p:nvSpPr>
        <p:spPr>
          <a:xfrm>
            <a:off x="541020" y="4509135"/>
            <a:ext cx="5915025" cy="1053465"/>
          </a:xfrm>
          <a:prstGeom prst="roundRect">
            <a:avLst>
              <a:gd name="adj" fmla="val 50000"/>
            </a:avLst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Number1"/>
          <p:cNvSpPr/>
          <p:nvPr/>
        </p:nvSpPr>
        <p:spPr>
          <a:xfrm>
            <a:off x="168275" y="4797425"/>
            <a:ext cx="445770" cy="4616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 fontScale="60000"/>
          </a:bodyPr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1"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Text1"/>
          <p:cNvSpPr txBox="1"/>
          <p:nvPr/>
        </p:nvSpPr>
        <p:spPr>
          <a:xfrm>
            <a:off x="787400" y="4797425"/>
            <a:ext cx="4129405" cy="45402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定期的会议和报告</a:t>
            </a:r>
            <a:endParaRPr lang="en-US" sz="1800" dirty="0"/>
          </a:p>
          <a:p>
            <a:pPr algn="l">
              <a:lnSpc>
                <a:spcPct val="120000"/>
              </a:lnSpc>
            </a:pPr>
            <a:endParaRPr lang="en-US" sz="1800" dirty="0"/>
          </a:p>
        </p:txBody>
      </p:sp>
      <p:grpSp>
        <p:nvGrpSpPr>
          <p:cNvPr id="121" name="83630781-5479-4585-93be-ca02b3b476f2.source.1.zh-Hans.pptx"/>
          <p:cNvGrpSpPr/>
          <p:nvPr/>
        </p:nvGrpSpPr>
        <p:grpSpPr>
          <a:xfrm>
            <a:off x="6988227" y="2611385"/>
            <a:ext cx="5356340" cy="4229471"/>
            <a:chOff x="6424982" y="2628530"/>
            <a:chExt cx="5356340" cy="4229471"/>
          </a:xfrm>
        </p:grpSpPr>
        <p:sp>
          <p:nvSpPr>
            <p:cNvPr id="111" name="ɪƽⅼіᏧｅ"/>
            <p:cNvSpPr/>
            <p:nvPr/>
          </p:nvSpPr>
          <p:spPr>
            <a:xfrm flipH="1">
              <a:off x="6424982" y="5031765"/>
              <a:ext cx="861227" cy="398494"/>
            </a:xfrm>
            <a:custGeom>
              <a:avLst/>
              <a:gdLst>
                <a:gd name="connsiteX0" fmla="*/ 0 w 257190"/>
                <a:gd name="connsiteY0" fmla="*/ 7402 h 119003"/>
                <a:gd name="connsiteX1" fmla="*/ 36509 w 257190"/>
                <a:gd name="connsiteY1" fmla="*/ 98659 h 119003"/>
                <a:gd name="connsiteX2" fmla="*/ 39261 w 257190"/>
                <a:gd name="connsiteY2" fmla="*/ 102728 h 119003"/>
                <a:gd name="connsiteX3" fmla="*/ 46892 w 257190"/>
                <a:gd name="connsiteY3" fmla="*/ 114000 h 119003"/>
                <a:gd name="connsiteX4" fmla="*/ 50262 w 257190"/>
                <a:gd name="connsiteY4" fmla="*/ 119004 h 119003"/>
                <a:gd name="connsiteX5" fmla="*/ 257190 w 257190"/>
                <a:gd name="connsiteY5" fmla="*/ 119004 h 119003"/>
                <a:gd name="connsiteX6" fmla="*/ 254617 w 257190"/>
                <a:gd name="connsiteY6" fmla="*/ 106963 h 119003"/>
                <a:gd name="connsiteX7" fmla="*/ 253510 w 257190"/>
                <a:gd name="connsiteY7" fmla="*/ 102732 h 119003"/>
                <a:gd name="connsiteX8" fmla="*/ 252000 w 257190"/>
                <a:gd name="connsiteY8" fmla="*/ 98663 h 119003"/>
                <a:gd name="connsiteX9" fmla="*/ 223879 w 257190"/>
                <a:gd name="connsiteY9" fmla="*/ 73642 h 119003"/>
                <a:gd name="connsiteX10" fmla="*/ 208576 w 257190"/>
                <a:gd name="connsiteY10" fmla="*/ 69735 h 119003"/>
                <a:gd name="connsiteX11" fmla="*/ 137859 w 257190"/>
                <a:gd name="connsiteY11" fmla="*/ 49228 h 119003"/>
                <a:gd name="connsiteX12" fmla="*/ 122813 w 257190"/>
                <a:gd name="connsiteY12" fmla="*/ 0 h 119003"/>
                <a:gd name="connsiteX13" fmla="*/ 0 w 257190"/>
                <a:gd name="connsiteY13" fmla="*/ 7402 h 1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190" h="119003">
                  <a:moveTo>
                    <a:pt x="0" y="7402"/>
                  </a:moveTo>
                  <a:lnTo>
                    <a:pt x="36509" y="98659"/>
                  </a:lnTo>
                  <a:lnTo>
                    <a:pt x="39261" y="102728"/>
                  </a:lnTo>
                  <a:lnTo>
                    <a:pt x="46892" y="114000"/>
                  </a:lnTo>
                  <a:lnTo>
                    <a:pt x="50262" y="119004"/>
                  </a:lnTo>
                  <a:lnTo>
                    <a:pt x="257190" y="119004"/>
                  </a:lnTo>
                  <a:lnTo>
                    <a:pt x="254617" y="106963"/>
                  </a:lnTo>
                  <a:cubicBezTo>
                    <a:pt x="254351" y="105538"/>
                    <a:pt x="253952" y="104116"/>
                    <a:pt x="253510" y="102732"/>
                  </a:cubicBezTo>
                  <a:cubicBezTo>
                    <a:pt x="253112" y="101347"/>
                    <a:pt x="252578" y="99966"/>
                    <a:pt x="252000" y="98663"/>
                  </a:cubicBezTo>
                  <a:cubicBezTo>
                    <a:pt x="246810" y="86743"/>
                    <a:pt x="236610" y="77424"/>
                    <a:pt x="223879" y="73642"/>
                  </a:cubicBezTo>
                  <a:lnTo>
                    <a:pt x="208576" y="69735"/>
                  </a:lnTo>
                  <a:lnTo>
                    <a:pt x="137859" y="49228"/>
                  </a:lnTo>
                  <a:lnTo>
                    <a:pt x="122813" y="0"/>
                  </a:lnTo>
                  <a:lnTo>
                    <a:pt x="0" y="7402"/>
                  </a:lnTo>
                  <a:close/>
                </a:path>
              </a:pathLst>
            </a:custGeom>
            <a:solidFill>
              <a:srgbClr val="292929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12" name="ℹѕℐɪⅆℯ"/>
            <p:cNvSpPr/>
            <p:nvPr/>
          </p:nvSpPr>
          <p:spPr>
            <a:xfrm flipH="1">
              <a:off x="6424982" y="5375764"/>
              <a:ext cx="729758" cy="54499"/>
            </a:xfrm>
            <a:custGeom>
              <a:avLst/>
              <a:gdLst>
                <a:gd name="connsiteX0" fmla="*/ 0 w 217929"/>
                <a:gd name="connsiteY0" fmla="*/ 0 h 16275"/>
                <a:gd name="connsiteX1" fmla="*/ 7631 w 217929"/>
                <a:gd name="connsiteY1" fmla="*/ 11271 h 16275"/>
                <a:gd name="connsiteX2" fmla="*/ 11001 w 217929"/>
                <a:gd name="connsiteY2" fmla="*/ 16276 h 16275"/>
                <a:gd name="connsiteX3" fmla="*/ 217929 w 217929"/>
                <a:gd name="connsiteY3" fmla="*/ 16276 h 16275"/>
                <a:gd name="connsiteX4" fmla="*/ 215357 w 217929"/>
                <a:gd name="connsiteY4" fmla="*/ 4234 h 16275"/>
                <a:gd name="connsiteX5" fmla="*/ 214249 w 217929"/>
                <a:gd name="connsiteY5" fmla="*/ 3 h 16275"/>
                <a:gd name="connsiteX6" fmla="*/ 0 w 217929"/>
                <a:gd name="connsiteY6" fmla="*/ 3 h 1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929" h="16275">
                  <a:moveTo>
                    <a:pt x="0" y="0"/>
                  </a:moveTo>
                  <a:lnTo>
                    <a:pt x="7631" y="11271"/>
                  </a:lnTo>
                  <a:lnTo>
                    <a:pt x="11001" y="16276"/>
                  </a:lnTo>
                  <a:lnTo>
                    <a:pt x="217929" y="16276"/>
                  </a:lnTo>
                  <a:lnTo>
                    <a:pt x="215357" y="4234"/>
                  </a:lnTo>
                  <a:cubicBezTo>
                    <a:pt x="215090" y="2809"/>
                    <a:pt x="214691" y="1388"/>
                    <a:pt x="214249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0C0C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ıƽℐⅰԁⅇ"/>
            <p:cNvSpPr/>
            <p:nvPr/>
          </p:nvSpPr>
          <p:spPr>
            <a:xfrm flipH="1">
              <a:off x="7564873" y="3158235"/>
              <a:ext cx="1212549" cy="956431"/>
            </a:xfrm>
            <a:custGeom>
              <a:avLst/>
              <a:gdLst>
                <a:gd name="connsiteX0" fmla="*/ 338733 w 362106"/>
                <a:gd name="connsiteY0" fmla="*/ 125247 h 285621"/>
                <a:gd name="connsiteX1" fmla="*/ 162951 w 362106"/>
                <a:gd name="connsiteY1" fmla="*/ 959 h 285621"/>
                <a:gd name="connsiteX2" fmla="*/ 162860 w 362106"/>
                <a:gd name="connsiteY2" fmla="*/ 0 h 285621"/>
                <a:gd name="connsiteX3" fmla="*/ 98940 w 362106"/>
                <a:gd name="connsiteY3" fmla="*/ 48982 h 285621"/>
                <a:gd name="connsiteX4" fmla="*/ 107753 w 362106"/>
                <a:gd name="connsiteY4" fmla="*/ 60983 h 285621"/>
                <a:gd name="connsiteX5" fmla="*/ 207925 w 362106"/>
                <a:gd name="connsiteY5" fmla="*/ 164285 h 285621"/>
                <a:gd name="connsiteX6" fmla="*/ 34371 w 362106"/>
                <a:gd name="connsiteY6" fmla="*/ 90039 h 285621"/>
                <a:gd name="connsiteX7" fmla="*/ 27787 w 362106"/>
                <a:gd name="connsiteY7" fmla="*/ 156069 h 285621"/>
                <a:gd name="connsiteX8" fmla="*/ 0 w 362106"/>
                <a:gd name="connsiteY8" fmla="*/ 230221 h 285621"/>
                <a:gd name="connsiteX9" fmla="*/ 240780 w 362106"/>
                <a:gd name="connsiteY9" fmla="*/ 285622 h 285621"/>
                <a:gd name="connsiteX10" fmla="*/ 338983 w 362106"/>
                <a:gd name="connsiteY10" fmla="*/ 215370 h 285621"/>
                <a:gd name="connsiteX11" fmla="*/ 338733 w 362106"/>
                <a:gd name="connsiteY11" fmla="*/ 125247 h 28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106" h="285621">
                  <a:moveTo>
                    <a:pt x="338733" y="125247"/>
                  </a:moveTo>
                  <a:lnTo>
                    <a:pt x="162951" y="959"/>
                  </a:lnTo>
                  <a:lnTo>
                    <a:pt x="162860" y="0"/>
                  </a:lnTo>
                  <a:cubicBezTo>
                    <a:pt x="142168" y="17288"/>
                    <a:pt x="121942" y="34935"/>
                    <a:pt x="98940" y="48982"/>
                  </a:cubicBezTo>
                  <a:cubicBezTo>
                    <a:pt x="101033" y="53439"/>
                    <a:pt x="103984" y="57535"/>
                    <a:pt x="107753" y="60983"/>
                  </a:cubicBezTo>
                  <a:lnTo>
                    <a:pt x="207925" y="164285"/>
                  </a:lnTo>
                  <a:lnTo>
                    <a:pt x="34371" y="90039"/>
                  </a:lnTo>
                  <a:cubicBezTo>
                    <a:pt x="33412" y="112156"/>
                    <a:pt x="31207" y="134209"/>
                    <a:pt x="27787" y="156069"/>
                  </a:cubicBezTo>
                  <a:cubicBezTo>
                    <a:pt x="24336" y="178156"/>
                    <a:pt x="5626" y="199858"/>
                    <a:pt x="0" y="230221"/>
                  </a:cubicBezTo>
                  <a:lnTo>
                    <a:pt x="240780" y="285622"/>
                  </a:lnTo>
                  <a:lnTo>
                    <a:pt x="338983" y="215370"/>
                  </a:lnTo>
                  <a:cubicBezTo>
                    <a:pt x="369920" y="193240"/>
                    <a:pt x="369792" y="147209"/>
                    <a:pt x="338733" y="125247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7" name="ιｓⅠꙇⅾе"/>
            <p:cNvSpPr/>
            <p:nvPr/>
          </p:nvSpPr>
          <p:spPr>
            <a:xfrm flipH="1">
              <a:off x="8226667" y="4504347"/>
              <a:ext cx="938352" cy="325404"/>
            </a:xfrm>
            <a:custGeom>
              <a:avLst/>
              <a:gdLst>
                <a:gd name="connsiteX0" fmla="*/ 67479 w 280222"/>
                <a:gd name="connsiteY0" fmla="*/ 0 h 97176"/>
                <a:gd name="connsiteX1" fmla="*/ 0 w 280222"/>
                <a:gd name="connsiteY1" fmla="*/ 37211 h 97176"/>
                <a:gd name="connsiteX2" fmla="*/ 71180 w 280222"/>
                <a:gd name="connsiteY2" fmla="*/ 97140 h 97176"/>
                <a:gd name="connsiteX3" fmla="*/ 280222 w 280222"/>
                <a:gd name="connsiteY3" fmla="*/ 97177 h 9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222" h="97176">
                  <a:moveTo>
                    <a:pt x="67479" y="0"/>
                  </a:moveTo>
                  <a:lnTo>
                    <a:pt x="0" y="37211"/>
                  </a:lnTo>
                  <a:lnTo>
                    <a:pt x="71180" y="97140"/>
                  </a:lnTo>
                  <a:lnTo>
                    <a:pt x="280222" y="97177"/>
                  </a:lnTo>
                  <a:close/>
                </a:path>
              </a:pathLst>
            </a:custGeom>
            <a:solidFill>
              <a:srgbClr val="0000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ℹƽﺍɪᑯℯ"/>
            <p:cNvSpPr/>
            <p:nvPr/>
          </p:nvSpPr>
          <p:spPr>
            <a:xfrm flipH="1">
              <a:off x="10349302" y="4120574"/>
              <a:ext cx="1432020" cy="1308728"/>
            </a:xfrm>
            <a:custGeom>
              <a:avLst/>
              <a:gdLst>
                <a:gd name="connsiteX0" fmla="*/ 312010 w 427647"/>
                <a:gd name="connsiteY0" fmla="*/ 0 h 390828"/>
                <a:gd name="connsiteX1" fmla="*/ 112153 w 427647"/>
                <a:gd name="connsiteY1" fmla="*/ 338443 h 390828"/>
                <a:gd name="connsiteX2" fmla="*/ 105538 w 427647"/>
                <a:gd name="connsiteY2" fmla="*/ 338669 h 390828"/>
                <a:gd name="connsiteX3" fmla="*/ 19497 w 427647"/>
                <a:gd name="connsiteY3" fmla="*/ 361776 h 390828"/>
                <a:gd name="connsiteX4" fmla="*/ 13679 w 427647"/>
                <a:gd name="connsiteY4" fmla="*/ 364781 h 390828"/>
                <a:gd name="connsiteX5" fmla="*/ 0 w 427647"/>
                <a:gd name="connsiteY5" fmla="*/ 387570 h 390828"/>
                <a:gd name="connsiteX6" fmla="*/ 0 w 427647"/>
                <a:gd name="connsiteY6" fmla="*/ 390828 h 390828"/>
                <a:gd name="connsiteX7" fmla="*/ 165625 w 427647"/>
                <a:gd name="connsiteY7" fmla="*/ 390828 h 390828"/>
                <a:gd name="connsiteX8" fmla="*/ 210245 w 427647"/>
                <a:gd name="connsiteY8" fmla="*/ 367144 h 390828"/>
                <a:gd name="connsiteX9" fmla="*/ 427647 w 427647"/>
                <a:gd name="connsiteY9" fmla="*/ 66736 h 390828"/>
                <a:gd name="connsiteX10" fmla="*/ 312010 w 427647"/>
                <a:gd name="connsiteY10" fmla="*/ 0 h 39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7647" h="390828">
                  <a:moveTo>
                    <a:pt x="312010" y="0"/>
                  </a:moveTo>
                  <a:lnTo>
                    <a:pt x="112153" y="338443"/>
                  </a:lnTo>
                  <a:lnTo>
                    <a:pt x="105538" y="338669"/>
                  </a:lnTo>
                  <a:cubicBezTo>
                    <a:pt x="75492" y="339787"/>
                    <a:pt x="45994" y="347617"/>
                    <a:pt x="19497" y="361776"/>
                  </a:cubicBezTo>
                  <a:lnTo>
                    <a:pt x="13679" y="364781"/>
                  </a:lnTo>
                  <a:cubicBezTo>
                    <a:pt x="5271" y="369289"/>
                    <a:pt x="0" y="378044"/>
                    <a:pt x="0" y="387570"/>
                  </a:cubicBezTo>
                  <a:lnTo>
                    <a:pt x="0" y="390828"/>
                  </a:lnTo>
                  <a:lnTo>
                    <a:pt x="165625" y="390828"/>
                  </a:lnTo>
                  <a:cubicBezTo>
                    <a:pt x="183461" y="390828"/>
                    <a:pt x="200175" y="381944"/>
                    <a:pt x="210245" y="367144"/>
                  </a:cubicBezTo>
                  <a:lnTo>
                    <a:pt x="427647" y="66736"/>
                  </a:lnTo>
                  <a:cubicBezTo>
                    <a:pt x="400290" y="37302"/>
                    <a:pt x="341320" y="20777"/>
                    <a:pt x="312010" y="0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9" name="ꭵѕ1ιⅾℯ"/>
            <p:cNvSpPr/>
            <p:nvPr/>
          </p:nvSpPr>
          <p:spPr>
            <a:xfrm flipH="1">
              <a:off x="8626718" y="3167206"/>
              <a:ext cx="2125220" cy="1902854"/>
            </a:xfrm>
            <a:custGeom>
              <a:avLst/>
              <a:gdLst>
                <a:gd name="connsiteX0" fmla="*/ 631768 w 634659"/>
                <a:gd name="connsiteY0" fmla="*/ 91162 h 568253"/>
                <a:gd name="connsiteX1" fmla="*/ 631703 w 634659"/>
                <a:gd name="connsiteY1" fmla="*/ 90642 h 568253"/>
                <a:gd name="connsiteX2" fmla="*/ 624038 w 634659"/>
                <a:gd name="connsiteY2" fmla="*/ 87360 h 568253"/>
                <a:gd name="connsiteX3" fmla="*/ 473301 w 634659"/>
                <a:gd name="connsiteY3" fmla="*/ 22842 h 568253"/>
                <a:gd name="connsiteX4" fmla="*/ 283644 w 634659"/>
                <a:gd name="connsiteY4" fmla="*/ 10953 h 568253"/>
                <a:gd name="connsiteX5" fmla="*/ 243458 w 634659"/>
                <a:gd name="connsiteY5" fmla="*/ 22548 h 568253"/>
                <a:gd name="connsiteX6" fmla="*/ 103800 w 634659"/>
                <a:gd name="connsiteY6" fmla="*/ 117213 h 568253"/>
                <a:gd name="connsiteX7" fmla="*/ 7413 w 634659"/>
                <a:gd name="connsiteY7" fmla="*/ 265773 h 568253"/>
                <a:gd name="connsiteX8" fmla="*/ 102 w 634659"/>
                <a:gd name="connsiteY8" fmla="*/ 285104 h 568253"/>
                <a:gd name="connsiteX9" fmla="*/ 1176 w 634659"/>
                <a:gd name="connsiteY9" fmla="*/ 289166 h 568253"/>
                <a:gd name="connsiteX10" fmla="*/ 14693 w 634659"/>
                <a:gd name="connsiteY10" fmla="*/ 303524 h 568253"/>
                <a:gd name="connsiteX11" fmla="*/ 121436 w 634659"/>
                <a:gd name="connsiteY11" fmla="*/ 361754 h 568253"/>
                <a:gd name="connsiteX12" fmla="*/ 130283 w 634659"/>
                <a:gd name="connsiteY12" fmla="*/ 351449 h 568253"/>
                <a:gd name="connsiteX13" fmla="*/ 161658 w 634659"/>
                <a:gd name="connsiteY13" fmla="*/ 307420 h 568253"/>
                <a:gd name="connsiteX14" fmla="*/ 222023 w 634659"/>
                <a:gd name="connsiteY14" fmla="*/ 568224 h 568253"/>
                <a:gd name="connsiteX15" fmla="*/ 222057 w 634659"/>
                <a:gd name="connsiteY15" fmla="*/ 568254 h 568253"/>
                <a:gd name="connsiteX16" fmla="*/ 224947 w 634659"/>
                <a:gd name="connsiteY16" fmla="*/ 566694 h 568253"/>
                <a:gd name="connsiteX17" fmla="*/ 227318 w 634659"/>
                <a:gd name="connsiteY17" fmla="*/ 565428 h 568253"/>
                <a:gd name="connsiteX18" fmla="*/ 541367 w 634659"/>
                <a:gd name="connsiteY18" fmla="*/ 399293 h 568253"/>
                <a:gd name="connsiteX19" fmla="*/ 530191 w 634659"/>
                <a:gd name="connsiteY19" fmla="*/ 231044 h 568253"/>
                <a:gd name="connsiteX20" fmla="*/ 589934 w 634659"/>
                <a:gd name="connsiteY20" fmla="*/ 245567 h 568253"/>
                <a:gd name="connsiteX21" fmla="*/ 597893 w 634659"/>
                <a:gd name="connsiteY21" fmla="*/ 247515 h 568253"/>
                <a:gd name="connsiteX22" fmla="*/ 629242 w 634659"/>
                <a:gd name="connsiteY22" fmla="*/ 182771 h 568253"/>
                <a:gd name="connsiteX23" fmla="*/ 631768 w 634659"/>
                <a:gd name="connsiteY23" fmla="*/ 91162 h 56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4659" h="568253">
                  <a:moveTo>
                    <a:pt x="631768" y="91162"/>
                  </a:moveTo>
                  <a:cubicBezTo>
                    <a:pt x="631737" y="90966"/>
                    <a:pt x="631737" y="90804"/>
                    <a:pt x="631703" y="90642"/>
                  </a:cubicBezTo>
                  <a:lnTo>
                    <a:pt x="624038" y="87360"/>
                  </a:lnTo>
                  <a:lnTo>
                    <a:pt x="473301" y="22842"/>
                  </a:lnTo>
                  <a:cubicBezTo>
                    <a:pt x="413297" y="-2854"/>
                    <a:pt x="346311" y="-6947"/>
                    <a:pt x="283644" y="10953"/>
                  </a:cubicBezTo>
                  <a:lnTo>
                    <a:pt x="243458" y="22548"/>
                  </a:lnTo>
                  <a:cubicBezTo>
                    <a:pt x="184529" y="39506"/>
                    <a:pt x="145579" y="74721"/>
                    <a:pt x="103800" y="117213"/>
                  </a:cubicBezTo>
                  <a:cubicBezTo>
                    <a:pt x="62868" y="158861"/>
                    <a:pt x="40288" y="217044"/>
                    <a:pt x="7413" y="265773"/>
                  </a:cubicBezTo>
                  <a:cubicBezTo>
                    <a:pt x="3448" y="271621"/>
                    <a:pt x="-708" y="278118"/>
                    <a:pt x="102" y="285104"/>
                  </a:cubicBezTo>
                  <a:cubicBezTo>
                    <a:pt x="264" y="286532"/>
                    <a:pt x="622" y="287897"/>
                    <a:pt x="1176" y="289166"/>
                  </a:cubicBezTo>
                  <a:cubicBezTo>
                    <a:pt x="3580" y="295112"/>
                    <a:pt x="9330" y="299624"/>
                    <a:pt x="14693" y="303524"/>
                  </a:cubicBezTo>
                  <a:cubicBezTo>
                    <a:pt x="36405" y="319286"/>
                    <a:pt x="93018" y="384790"/>
                    <a:pt x="121436" y="361754"/>
                  </a:cubicBezTo>
                  <a:cubicBezTo>
                    <a:pt x="124964" y="358894"/>
                    <a:pt x="127645" y="355146"/>
                    <a:pt x="130283" y="351449"/>
                  </a:cubicBezTo>
                  <a:cubicBezTo>
                    <a:pt x="140740" y="336774"/>
                    <a:pt x="151201" y="322095"/>
                    <a:pt x="161658" y="307420"/>
                  </a:cubicBezTo>
                  <a:cubicBezTo>
                    <a:pt x="165599" y="363318"/>
                    <a:pt x="178832" y="482217"/>
                    <a:pt x="222023" y="568224"/>
                  </a:cubicBezTo>
                  <a:lnTo>
                    <a:pt x="222057" y="568254"/>
                  </a:lnTo>
                  <a:lnTo>
                    <a:pt x="224947" y="566694"/>
                  </a:lnTo>
                  <a:lnTo>
                    <a:pt x="227318" y="565428"/>
                  </a:lnTo>
                  <a:lnTo>
                    <a:pt x="541367" y="399293"/>
                  </a:lnTo>
                  <a:lnTo>
                    <a:pt x="530191" y="231044"/>
                  </a:lnTo>
                  <a:lnTo>
                    <a:pt x="589934" y="245567"/>
                  </a:lnTo>
                  <a:lnTo>
                    <a:pt x="597893" y="247515"/>
                  </a:lnTo>
                  <a:cubicBezTo>
                    <a:pt x="616377" y="231955"/>
                    <a:pt x="624467" y="206191"/>
                    <a:pt x="629242" y="182771"/>
                  </a:cubicBezTo>
                  <a:cubicBezTo>
                    <a:pt x="635245" y="153212"/>
                    <a:pt x="636512" y="121019"/>
                    <a:pt x="631768" y="91162"/>
                  </a:cubicBezTo>
                  <a:close/>
                </a:path>
              </a:pathLst>
            </a:custGeom>
            <a:solidFill>
              <a:srgbClr val="479BDB"/>
            </a:solidFill>
            <a:ln w="41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ɪѕ|ꙇⅆе"/>
            <p:cNvSpPr/>
            <p:nvPr/>
          </p:nvSpPr>
          <p:spPr>
            <a:xfrm flipH="1">
              <a:off x="6775334" y="3564076"/>
              <a:ext cx="2166860" cy="1515219"/>
            </a:xfrm>
            <a:custGeom>
              <a:avLst/>
              <a:gdLst>
                <a:gd name="connsiteX0" fmla="*/ 217218 w 647094"/>
                <a:gd name="connsiteY0" fmla="*/ 381001 h 452493"/>
                <a:gd name="connsiteX1" fmla="*/ 340908 w 647094"/>
                <a:gd name="connsiteY1" fmla="*/ 217284 h 452493"/>
                <a:gd name="connsiteX2" fmla="*/ 470035 w 647094"/>
                <a:gd name="connsiteY2" fmla="*/ 423159 h 452493"/>
                <a:gd name="connsiteX3" fmla="*/ 512922 w 647094"/>
                <a:gd name="connsiteY3" fmla="*/ 452468 h 452493"/>
                <a:gd name="connsiteX4" fmla="*/ 591774 w 647094"/>
                <a:gd name="connsiteY4" fmla="*/ 449794 h 452493"/>
                <a:gd name="connsiteX5" fmla="*/ 641607 w 647094"/>
                <a:gd name="connsiteY5" fmla="*/ 368312 h 452493"/>
                <a:gd name="connsiteX6" fmla="*/ 518004 w 647094"/>
                <a:gd name="connsiteY6" fmla="*/ 105172 h 452493"/>
                <a:gd name="connsiteX7" fmla="*/ 221867 w 647094"/>
                <a:gd name="connsiteY7" fmla="*/ 52675 h 452493"/>
                <a:gd name="connsiteX8" fmla="*/ 0 w 647094"/>
                <a:gd name="connsiteY8" fmla="*/ 281775 h 452493"/>
                <a:gd name="connsiteX9" fmla="*/ 25352 w 647094"/>
                <a:gd name="connsiteY9" fmla="*/ 378347 h 452493"/>
                <a:gd name="connsiteX10" fmla="*/ 217218 w 647094"/>
                <a:gd name="connsiteY10" fmla="*/ 381001 h 45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094" h="452493">
                  <a:moveTo>
                    <a:pt x="217218" y="381001"/>
                  </a:moveTo>
                  <a:cubicBezTo>
                    <a:pt x="267756" y="304355"/>
                    <a:pt x="316660" y="230112"/>
                    <a:pt x="340908" y="217284"/>
                  </a:cubicBezTo>
                  <a:cubicBezTo>
                    <a:pt x="386739" y="193036"/>
                    <a:pt x="436211" y="326728"/>
                    <a:pt x="470035" y="423159"/>
                  </a:cubicBezTo>
                  <a:cubicBezTo>
                    <a:pt x="476386" y="441261"/>
                    <a:pt x="493746" y="453120"/>
                    <a:pt x="512922" y="452468"/>
                  </a:cubicBezTo>
                  <a:lnTo>
                    <a:pt x="591774" y="449794"/>
                  </a:lnTo>
                  <a:cubicBezTo>
                    <a:pt x="632820" y="448403"/>
                    <a:pt x="659067" y="405486"/>
                    <a:pt x="641607" y="368312"/>
                  </a:cubicBezTo>
                  <a:lnTo>
                    <a:pt x="518004" y="105172"/>
                  </a:lnTo>
                  <a:cubicBezTo>
                    <a:pt x="463305" y="-9108"/>
                    <a:pt x="312514" y="-35837"/>
                    <a:pt x="221867" y="52675"/>
                  </a:cubicBezTo>
                  <a:lnTo>
                    <a:pt x="0" y="281775"/>
                  </a:lnTo>
                  <a:lnTo>
                    <a:pt x="25352" y="378347"/>
                  </a:lnTo>
                  <a:lnTo>
                    <a:pt x="217218" y="381001"/>
                  </a:lnTo>
                  <a:close/>
                </a:path>
              </a:pathLst>
            </a:custGeom>
            <a:solidFill>
              <a:srgbClr val="292929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ιѕIꙇⅾе"/>
            <p:cNvSpPr/>
            <p:nvPr/>
          </p:nvSpPr>
          <p:spPr>
            <a:xfrm flipH="1">
              <a:off x="11374099" y="5333836"/>
              <a:ext cx="249591" cy="95465"/>
            </a:xfrm>
            <a:custGeom>
              <a:avLst/>
              <a:gdLst>
                <a:gd name="connsiteX0" fmla="*/ 74536 w 74536"/>
                <a:gd name="connsiteY0" fmla="*/ 3164 h 28509"/>
                <a:gd name="connsiteX1" fmla="*/ 5531 w 74536"/>
                <a:gd name="connsiteY1" fmla="*/ 28509 h 28509"/>
                <a:gd name="connsiteX2" fmla="*/ 0 w 74536"/>
                <a:gd name="connsiteY2" fmla="*/ 28509 h 28509"/>
                <a:gd name="connsiteX3" fmla="*/ 74182 w 74536"/>
                <a:gd name="connsiteY3" fmla="*/ 0 h 28509"/>
                <a:gd name="connsiteX4" fmla="*/ 74536 w 74536"/>
                <a:gd name="connsiteY4" fmla="*/ 3164 h 2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6" h="28509">
                  <a:moveTo>
                    <a:pt x="74536" y="3164"/>
                  </a:moveTo>
                  <a:cubicBezTo>
                    <a:pt x="50022" y="5818"/>
                    <a:pt x="26021" y="14672"/>
                    <a:pt x="5531" y="28509"/>
                  </a:cubicBezTo>
                  <a:lnTo>
                    <a:pt x="0" y="28509"/>
                  </a:lnTo>
                  <a:cubicBezTo>
                    <a:pt x="21702" y="12848"/>
                    <a:pt x="47624" y="2843"/>
                    <a:pt x="74182" y="0"/>
                  </a:cubicBezTo>
                  <a:lnTo>
                    <a:pt x="74536" y="3164"/>
                  </a:lnTo>
                  <a:close/>
                </a:path>
              </a:pathLst>
            </a:custGeom>
            <a:solidFill>
              <a:srgbClr val="FFA4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ͺƽוꭵⅾⅇ"/>
            <p:cNvSpPr/>
            <p:nvPr/>
          </p:nvSpPr>
          <p:spPr>
            <a:xfrm flipH="1">
              <a:off x="9352286" y="2629160"/>
              <a:ext cx="450504" cy="474882"/>
            </a:xfrm>
            <a:custGeom>
              <a:avLst/>
              <a:gdLst>
                <a:gd name="connsiteX0" fmla="*/ 630 w 134535"/>
                <a:gd name="connsiteY0" fmla="*/ 71803 h 141815"/>
                <a:gd name="connsiteX1" fmla="*/ 978 w 134535"/>
                <a:gd name="connsiteY1" fmla="*/ 47295 h 141815"/>
                <a:gd name="connsiteX2" fmla="*/ 13306 w 134535"/>
                <a:gd name="connsiteY2" fmla="*/ 26536 h 141815"/>
                <a:gd name="connsiteX3" fmla="*/ 34400 w 134535"/>
                <a:gd name="connsiteY3" fmla="*/ 18884 h 141815"/>
                <a:gd name="connsiteX4" fmla="*/ 72290 w 134535"/>
                <a:gd name="connsiteY4" fmla="*/ 4206 h 141815"/>
                <a:gd name="connsiteX5" fmla="*/ 112087 w 134535"/>
                <a:gd name="connsiteY5" fmla="*/ 3314 h 141815"/>
                <a:gd name="connsiteX6" fmla="*/ 134002 w 134535"/>
                <a:gd name="connsiteY6" fmla="*/ 32482 h 141815"/>
                <a:gd name="connsiteX7" fmla="*/ 124881 w 134535"/>
                <a:gd name="connsiteY7" fmla="*/ 68146 h 141815"/>
                <a:gd name="connsiteX8" fmla="*/ 108548 w 134535"/>
                <a:gd name="connsiteY8" fmla="*/ 88244 h 141815"/>
                <a:gd name="connsiteX9" fmla="*/ 98148 w 134535"/>
                <a:gd name="connsiteY9" fmla="*/ 107913 h 141815"/>
                <a:gd name="connsiteX10" fmla="*/ 65050 w 134535"/>
                <a:gd name="connsiteY10" fmla="*/ 138374 h 141815"/>
                <a:gd name="connsiteX11" fmla="*/ 14458 w 134535"/>
                <a:gd name="connsiteY11" fmla="*/ 134086 h 141815"/>
                <a:gd name="connsiteX12" fmla="*/ 630 w 134535"/>
                <a:gd name="connsiteY12" fmla="*/ 71803 h 1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535" h="141815">
                  <a:moveTo>
                    <a:pt x="630" y="71803"/>
                  </a:moveTo>
                  <a:cubicBezTo>
                    <a:pt x="33" y="63628"/>
                    <a:pt x="-562" y="55349"/>
                    <a:pt x="978" y="47295"/>
                  </a:cubicBezTo>
                  <a:cubicBezTo>
                    <a:pt x="2521" y="39239"/>
                    <a:pt x="6462" y="31300"/>
                    <a:pt x="13306" y="26536"/>
                  </a:cubicBezTo>
                  <a:cubicBezTo>
                    <a:pt x="19445" y="22264"/>
                    <a:pt x="27164" y="20971"/>
                    <a:pt x="34400" y="18884"/>
                  </a:cubicBezTo>
                  <a:cubicBezTo>
                    <a:pt x="47444" y="15129"/>
                    <a:pt x="59448" y="8562"/>
                    <a:pt x="72290" y="4206"/>
                  </a:cubicBezTo>
                  <a:cubicBezTo>
                    <a:pt x="85135" y="-150"/>
                    <a:pt x="99698" y="-2149"/>
                    <a:pt x="112087" y="3314"/>
                  </a:cubicBezTo>
                  <a:cubicBezTo>
                    <a:pt x="123831" y="8491"/>
                    <a:pt x="131996" y="20083"/>
                    <a:pt x="134002" y="32482"/>
                  </a:cubicBezTo>
                  <a:cubicBezTo>
                    <a:pt x="136007" y="44881"/>
                    <a:pt x="132226" y="57827"/>
                    <a:pt x="124881" y="68146"/>
                  </a:cubicBezTo>
                  <a:cubicBezTo>
                    <a:pt x="119884" y="75173"/>
                    <a:pt x="113330" y="81075"/>
                    <a:pt x="108548" y="88244"/>
                  </a:cubicBezTo>
                  <a:cubicBezTo>
                    <a:pt x="104422" y="94434"/>
                    <a:pt x="101717" y="101406"/>
                    <a:pt x="98148" y="107913"/>
                  </a:cubicBezTo>
                  <a:cubicBezTo>
                    <a:pt x="90845" y="121224"/>
                    <a:pt x="79452" y="132799"/>
                    <a:pt x="65050" y="138374"/>
                  </a:cubicBezTo>
                  <a:cubicBezTo>
                    <a:pt x="51638" y="143564"/>
                    <a:pt x="26617" y="143453"/>
                    <a:pt x="14458" y="134086"/>
                  </a:cubicBezTo>
                  <a:cubicBezTo>
                    <a:pt x="-1997" y="121416"/>
                    <a:pt x="1947" y="89777"/>
                    <a:pt x="630" y="71803"/>
                  </a:cubicBezTo>
                  <a:close/>
                </a:path>
              </a:pathLst>
            </a:custGeom>
            <a:solidFill>
              <a:srgbClr val="0000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ιƽｌιԁ℮"/>
            <p:cNvSpPr/>
            <p:nvPr/>
          </p:nvSpPr>
          <p:spPr>
            <a:xfrm flipH="1">
              <a:off x="9474018" y="2893324"/>
              <a:ext cx="248801" cy="484305"/>
            </a:xfrm>
            <a:custGeom>
              <a:avLst/>
              <a:gdLst>
                <a:gd name="connsiteX0" fmla="*/ 74300 w 74300"/>
                <a:gd name="connsiteY0" fmla="*/ 36137 h 144629"/>
                <a:gd name="connsiteX1" fmla="*/ 74300 w 74300"/>
                <a:gd name="connsiteY1" fmla="*/ 108414 h 144629"/>
                <a:gd name="connsiteX2" fmla="*/ 37109 w 74300"/>
                <a:gd name="connsiteY2" fmla="*/ 144629 h 144629"/>
                <a:gd name="connsiteX3" fmla="*/ 0 w 74300"/>
                <a:gd name="connsiteY3" fmla="*/ 108414 h 144629"/>
                <a:gd name="connsiteX4" fmla="*/ 0 w 74300"/>
                <a:gd name="connsiteY4" fmla="*/ 36137 h 144629"/>
                <a:gd name="connsiteX5" fmla="*/ 23978 w 74300"/>
                <a:gd name="connsiteY5" fmla="*/ 2387 h 144629"/>
                <a:gd name="connsiteX6" fmla="*/ 37113 w 74300"/>
                <a:gd name="connsiteY6" fmla="*/ 0 h 144629"/>
                <a:gd name="connsiteX7" fmla="*/ 63383 w 74300"/>
                <a:gd name="connsiteY7" fmla="*/ 10633 h 144629"/>
                <a:gd name="connsiteX8" fmla="*/ 74300 w 74300"/>
                <a:gd name="connsiteY8" fmla="*/ 36137 h 14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00" h="144629">
                  <a:moveTo>
                    <a:pt x="74300" y="36137"/>
                  </a:moveTo>
                  <a:lnTo>
                    <a:pt x="74300" y="108414"/>
                  </a:lnTo>
                  <a:cubicBezTo>
                    <a:pt x="74300" y="128293"/>
                    <a:pt x="57525" y="144629"/>
                    <a:pt x="37109" y="144629"/>
                  </a:cubicBezTo>
                  <a:cubicBezTo>
                    <a:pt x="16694" y="144629"/>
                    <a:pt x="0" y="128293"/>
                    <a:pt x="0" y="108414"/>
                  </a:cubicBezTo>
                  <a:lnTo>
                    <a:pt x="0" y="36137"/>
                  </a:lnTo>
                  <a:cubicBezTo>
                    <a:pt x="0" y="20804"/>
                    <a:pt x="9971" y="7550"/>
                    <a:pt x="23978" y="2387"/>
                  </a:cubicBezTo>
                  <a:cubicBezTo>
                    <a:pt x="28013" y="844"/>
                    <a:pt x="32524" y="0"/>
                    <a:pt x="37113" y="0"/>
                  </a:cubicBezTo>
                  <a:cubicBezTo>
                    <a:pt x="47321" y="0"/>
                    <a:pt x="56579" y="4086"/>
                    <a:pt x="63383" y="10633"/>
                  </a:cubicBezTo>
                  <a:cubicBezTo>
                    <a:pt x="70106" y="17180"/>
                    <a:pt x="74300" y="26196"/>
                    <a:pt x="74300" y="36137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4" name="ⅈѕߊꭵԁℯ"/>
            <p:cNvSpPr/>
            <p:nvPr/>
          </p:nvSpPr>
          <p:spPr>
            <a:xfrm flipH="1">
              <a:off x="9474018" y="2952889"/>
              <a:ext cx="168508" cy="206160"/>
            </a:xfrm>
            <a:custGeom>
              <a:avLst/>
              <a:gdLst>
                <a:gd name="connsiteX0" fmla="*/ 50322 w 50322"/>
                <a:gd name="connsiteY0" fmla="*/ 36137 h 61566"/>
                <a:gd name="connsiteX1" fmla="*/ 50322 w 50322"/>
                <a:gd name="connsiteY1" fmla="*/ 61567 h 61566"/>
                <a:gd name="connsiteX2" fmla="*/ 2610 w 50322"/>
                <a:gd name="connsiteY2" fmla="*/ 13098 h 61566"/>
                <a:gd name="connsiteX3" fmla="*/ 0 w 50322"/>
                <a:gd name="connsiteY3" fmla="*/ 2387 h 61566"/>
                <a:gd name="connsiteX4" fmla="*/ 13135 w 50322"/>
                <a:gd name="connsiteY4" fmla="*/ 0 h 61566"/>
                <a:gd name="connsiteX5" fmla="*/ 39406 w 50322"/>
                <a:gd name="connsiteY5" fmla="*/ 10633 h 61566"/>
                <a:gd name="connsiteX6" fmla="*/ 50322 w 50322"/>
                <a:gd name="connsiteY6" fmla="*/ 36137 h 6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22" h="61566">
                  <a:moveTo>
                    <a:pt x="50322" y="36137"/>
                  </a:moveTo>
                  <a:lnTo>
                    <a:pt x="50322" y="61567"/>
                  </a:lnTo>
                  <a:cubicBezTo>
                    <a:pt x="27692" y="53554"/>
                    <a:pt x="9887" y="35522"/>
                    <a:pt x="2610" y="13098"/>
                  </a:cubicBezTo>
                  <a:cubicBezTo>
                    <a:pt x="1503" y="9630"/>
                    <a:pt x="631" y="6085"/>
                    <a:pt x="0" y="2387"/>
                  </a:cubicBezTo>
                  <a:cubicBezTo>
                    <a:pt x="4035" y="848"/>
                    <a:pt x="8546" y="0"/>
                    <a:pt x="13135" y="0"/>
                  </a:cubicBezTo>
                  <a:cubicBezTo>
                    <a:pt x="23343" y="0"/>
                    <a:pt x="32602" y="4086"/>
                    <a:pt x="39406" y="10633"/>
                  </a:cubicBezTo>
                  <a:cubicBezTo>
                    <a:pt x="46129" y="17180"/>
                    <a:pt x="50322" y="26196"/>
                    <a:pt x="50322" y="36137"/>
                  </a:cubicBezTo>
                  <a:close/>
                </a:path>
              </a:pathLst>
            </a:custGeom>
            <a:solidFill>
              <a:srgbClr val="E69A7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ⅰѕІꭵᏧⅇ"/>
            <p:cNvSpPr/>
            <p:nvPr/>
          </p:nvSpPr>
          <p:spPr>
            <a:xfrm flipH="1">
              <a:off x="9375817" y="2704959"/>
              <a:ext cx="331669" cy="416439"/>
            </a:xfrm>
            <a:custGeom>
              <a:avLst/>
              <a:gdLst>
                <a:gd name="connsiteX0" fmla="*/ 99048 w 99047"/>
                <a:gd name="connsiteY0" fmla="*/ 48168 h 124362"/>
                <a:gd name="connsiteX1" fmla="*/ 99048 w 99047"/>
                <a:gd name="connsiteY1" fmla="*/ 76194 h 124362"/>
                <a:gd name="connsiteX2" fmla="*/ 49583 w 99047"/>
                <a:gd name="connsiteY2" fmla="*/ 124362 h 124362"/>
                <a:gd name="connsiteX3" fmla="*/ 49465 w 99047"/>
                <a:gd name="connsiteY3" fmla="*/ 124362 h 124362"/>
                <a:gd name="connsiteX4" fmla="*/ 0 w 99047"/>
                <a:gd name="connsiteY4" fmla="*/ 76194 h 124362"/>
                <a:gd name="connsiteX5" fmla="*/ 0 w 99047"/>
                <a:gd name="connsiteY5" fmla="*/ 48168 h 124362"/>
                <a:gd name="connsiteX6" fmla="*/ 49465 w 99047"/>
                <a:gd name="connsiteY6" fmla="*/ 0 h 124362"/>
                <a:gd name="connsiteX7" fmla="*/ 49583 w 99047"/>
                <a:gd name="connsiteY7" fmla="*/ 0 h 124362"/>
                <a:gd name="connsiteX8" fmla="*/ 85159 w 99047"/>
                <a:gd name="connsiteY8" fmla="*/ 14790 h 124362"/>
                <a:gd name="connsiteX9" fmla="*/ 97450 w 99047"/>
                <a:gd name="connsiteY9" fmla="*/ 36026 h 124362"/>
                <a:gd name="connsiteX10" fmla="*/ 99048 w 99047"/>
                <a:gd name="connsiteY10" fmla="*/ 48168 h 12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047" h="124362">
                  <a:moveTo>
                    <a:pt x="99048" y="48168"/>
                  </a:moveTo>
                  <a:lnTo>
                    <a:pt x="99048" y="76194"/>
                  </a:lnTo>
                  <a:cubicBezTo>
                    <a:pt x="99048" y="102667"/>
                    <a:pt x="76768" y="124362"/>
                    <a:pt x="49583" y="124362"/>
                  </a:cubicBezTo>
                  <a:lnTo>
                    <a:pt x="49465" y="124362"/>
                  </a:lnTo>
                  <a:cubicBezTo>
                    <a:pt x="22279" y="124362"/>
                    <a:pt x="0" y="102667"/>
                    <a:pt x="0" y="76194"/>
                  </a:cubicBezTo>
                  <a:lnTo>
                    <a:pt x="0" y="48168"/>
                  </a:lnTo>
                  <a:cubicBezTo>
                    <a:pt x="0" y="21638"/>
                    <a:pt x="22279" y="0"/>
                    <a:pt x="49465" y="0"/>
                  </a:cubicBezTo>
                  <a:lnTo>
                    <a:pt x="49583" y="0"/>
                  </a:lnTo>
                  <a:cubicBezTo>
                    <a:pt x="63471" y="0"/>
                    <a:pt x="76177" y="5639"/>
                    <a:pt x="85159" y="14790"/>
                  </a:cubicBezTo>
                  <a:cubicBezTo>
                    <a:pt x="90950" y="20658"/>
                    <a:pt x="95266" y="27911"/>
                    <a:pt x="97450" y="36026"/>
                  </a:cubicBezTo>
                  <a:cubicBezTo>
                    <a:pt x="98457" y="39939"/>
                    <a:pt x="99048" y="43968"/>
                    <a:pt x="99048" y="48168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3" name="ιѕاıⅾｅ"/>
            <p:cNvSpPr/>
            <p:nvPr/>
          </p:nvSpPr>
          <p:spPr>
            <a:xfrm flipH="1">
              <a:off x="9624739" y="2903906"/>
              <a:ext cx="141653" cy="137936"/>
            </a:xfrm>
            <a:custGeom>
              <a:avLst/>
              <a:gdLst>
                <a:gd name="connsiteX0" fmla="*/ 31725 w 42302"/>
                <a:gd name="connsiteY0" fmla="*/ 38430 h 41192"/>
                <a:gd name="connsiteX1" fmla="*/ 2838 w 42302"/>
                <a:gd name="connsiteY1" fmla="*/ 30893 h 41192"/>
                <a:gd name="connsiteX2" fmla="*/ 10577 w 42302"/>
                <a:gd name="connsiteY2" fmla="*/ 2762 h 41192"/>
                <a:gd name="connsiteX3" fmla="*/ 39464 w 42302"/>
                <a:gd name="connsiteY3" fmla="*/ 10299 h 41192"/>
                <a:gd name="connsiteX4" fmla="*/ 31725 w 42302"/>
                <a:gd name="connsiteY4" fmla="*/ 38430 h 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02" h="41192">
                  <a:moveTo>
                    <a:pt x="31725" y="38430"/>
                  </a:moveTo>
                  <a:cubicBezTo>
                    <a:pt x="21612" y="44117"/>
                    <a:pt x="8676" y="40743"/>
                    <a:pt x="2838" y="30893"/>
                  </a:cubicBezTo>
                  <a:cubicBezTo>
                    <a:pt x="-3004" y="21044"/>
                    <a:pt x="464" y="8449"/>
                    <a:pt x="10577" y="2762"/>
                  </a:cubicBezTo>
                  <a:cubicBezTo>
                    <a:pt x="20690" y="-2924"/>
                    <a:pt x="33626" y="449"/>
                    <a:pt x="39464" y="10299"/>
                  </a:cubicBezTo>
                  <a:cubicBezTo>
                    <a:pt x="45306" y="20149"/>
                    <a:pt x="41841" y="32744"/>
                    <a:pt x="31725" y="38430"/>
                  </a:cubicBezTo>
                  <a:close/>
                </a:path>
              </a:pathLst>
            </a:custGeom>
            <a:solidFill>
              <a:srgbClr val="0000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ιꜱℑꭵᏧｅ"/>
            <p:cNvSpPr/>
            <p:nvPr/>
          </p:nvSpPr>
          <p:spPr>
            <a:xfrm flipH="1">
              <a:off x="9373014" y="2698502"/>
              <a:ext cx="341099" cy="260615"/>
            </a:xfrm>
            <a:custGeom>
              <a:avLst/>
              <a:gdLst>
                <a:gd name="connsiteX0" fmla="*/ 101344 w 101863"/>
                <a:gd name="connsiteY0" fmla="*/ 37464 h 77828"/>
                <a:gd name="connsiteX1" fmla="*/ 88566 w 101863"/>
                <a:gd name="connsiteY1" fmla="*/ 15387 h 77828"/>
                <a:gd name="connsiteX2" fmla="*/ 51443 w 101863"/>
                <a:gd name="connsiteY2" fmla="*/ 0 h 77828"/>
                <a:gd name="connsiteX3" fmla="*/ 0 w 101863"/>
                <a:gd name="connsiteY3" fmla="*/ 50099 h 77828"/>
                <a:gd name="connsiteX4" fmla="*/ 0 w 101863"/>
                <a:gd name="connsiteY4" fmla="*/ 77829 h 77828"/>
                <a:gd name="connsiteX5" fmla="*/ 2171 w 101863"/>
                <a:gd name="connsiteY5" fmla="*/ 77626 h 77828"/>
                <a:gd name="connsiteX6" fmla="*/ 42117 w 101863"/>
                <a:gd name="connsiteY6" fmla="*/ 48205 h 77828"/>
                <a:gd name="connsiteX7" fmla="*/ 45973 w 101863"/>
                <a:gd name="connsiteY7" fmla="*/ 38595 h 77828"/>
                <a:gd name="connsiteX8" fmla="*/ 65443 w 101863"/>
                <a:gd name="connsiteY8" fmla="*/ 41469 h 77828"/>
                <a:gd name="connsiteX9" fmla="*/ 98264 w 101863"/>
                <a:gd name="connsiteY9" fmla="*/ 40182 h 77828"/>
                <a:gd name="connsiteX10" fmla="*/ 101864 w 101863"/>
                <a:gd name="connsiteY10" fmla="*/ 39399 h 77828"/>
                <a:gd name="connsiteX11" fmla="*/ 101344 w 101863"/>
                <a:gd name="connsiteY11" fmla="*/ 37464 h 7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863" h="77828">
                  <a:moveTo>
                    <a:pt x="101344" y="37464"/>
                  </a:moveTo>
                  <a:cubicBezTo>
                    <a:pt x="99129" y="29249"/>
                    <a:pt x="94709" y="21611"/>
                    <a:pt x="88566" y="15387"/>
                  </a:cubicBezTo>
                  <a:cubicBezTo>
                    <a:pt x="78967" y="5605"/>
                    <a:pt x="65477" y="0"/>
                    <a:pt x="51443" y="0"/>
                  </a:cubicBezTo>
                  <a:cubicBezTo>
                    <a:pt x="23076" y="0"/>
                    <a:pt x="0" y="22475"/>
                    <a:pt x="0" y="50099"/>
                  </a:cubicBezTo>
                  <a:lnTo>
                    <a:pt x="0" y="77829"/>
                  </a:lnTo>
                  <a:lnTo>
                    <a:pt x="2171" y="77626"/>
                  </a:lnTo>
                  <a:cubicBezTo>
                    <a:pt x="20155" y="75924"/>
                    <a:pt x="35462" y="64653"/>
                    <a:pt x="42117" y="48205"/>
                  </a:cubicBezTo>
                  <a:lnTo>
                    <a:pt x="45973" y="38595"/>
                  </a:lnTo>
                  <a:lnTo>
                    <a:pt x="65443" y="41469"/>
                  </a:lnTo>
                  <a:cubicBezTo>
                    <a:pt x="76512" y="43140"/>
                    <a:pt x="87570" y="42701"/>
                    <a:pt x="98264" y="40182"/>
                  </a:cubicBezTo>
                  <a:lnTo>
                    <a:pt x="101864" y="39399"/>
                  </a:lnTo>
                  <a:lnTo>
                    <a:pt x="101344" y="37464"/>
                  </a:lnTo>
                  <a:close/>
                </a:path>
              </a:pathLst>
            </a:custGeom>
            <a:solidFill>
              <a:srgbClr val="0000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ͺｓﺎɩᑯℯ"/>
            <p:cNvSpPr/>
            <p:nvPr/>
          </p:nvSpPr>
          <p:spPr>
            <a:xfrm flipH="1">
              <a:off x="9608193" y="2897878"/>
              <a:ext cx="141649" cy="137936"/>
            </a:xfrm>
            <a:custGeom>
              <a:avLst/>
              <a:gdLst>
                <a:gd name="connsiteX0" fmla="*/ 31723 w 42301"/>
                <a:gd name="connsiteY0" fmla="*/ 38430 h 41192"/>
                <a:gd name="connsiteX1" fmla="*/ 2836 w 42301"/>
                <a:gd name="connsiteY1" fmla="*/ 30893 h 41192"/>
                <a:gd name="connsiteX2" fmla="*/ 10575 w 42301"/>
                <a:gd name="connsiteY2" fmla="*/ 2763 h 41192"/>
                <a:gd name="connsiteX3" fmla="*/ 39463 w 42301"/>
                <a:gd name="connsiteY3" fmla="*/ 10299 h 41192"/>
                <a:gd name="connsiteX4" fmla="*/ 31723 w 42301"/>
                <a:gd name="connsiteY4" fmla="*/ 38430 h 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01" h="41192">
                  <a:moveTo>
                    <a:pt x="31723" y="38430"/>
                  </a:moveTo>
                  <a:cubicBezTo>
                    <a:pt x="21610" y="44116"/>
                    <a:pt x="8674" y="40743"/>
                    <a:pt x="2836" y="30893"/>
                  </a:cubicBezTo>
                  <a:cubicBezTo>
                    <a:pt x="-3002" y="21044"/>
                    <a:pt x="462" y="8449"/>
                    <a:pt x="10575" y="2763"/>
                  </a:cubicBezTo>
                  <a:cubicBezTo>
                    <a:pt x="20688" y="-2924"/>
                    <a:pt x="33624" y="449"/>
                    <a:pt x="39463" y="10299"/>
                  </a:cubicBezTo>
                  <a:cubicBezTo>
                    <a:pt x="45304" y="20149"/>
                    <a:pt x="41840" y="32744"/>
                    <a:pt x="31723" y="38430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16" name="任意多边形: 形状 115"/>
            <p:cNvSpPr/>
            <p:nvPr/>
          </p:nvSpPr>
          <p:spPr>
            <a:xfrm flipH="1">
              <a:off x="7202541" y="4572338"/>
              <a:ext cx="2881971" cy="2285663"/>
            </a:xfrm>
            <a:custGeom>
              <a:avLst/>
              <a:gdLst>
                <a:gd name="connsiteX0" fmla="*/ 1032609 w 2881971"/>
                <a:gd name="connsiteY0" fmla="*/ 0 h 2285663"/>
                <a:gd name="connsiteX1" fmla="*/ 0 w 2881971"/>
                <a:gd name="connsiteY1" fmla="*/ 271019 h 2285663"/>
                <a:gd name="connsiteX2" fmla="*/ 941429 w 2881971"/>
                <a:gd name="connsiteY2" fmla="*/ 867412 h 2285663"/>
                <a:gd name="connsiteX3" fmla="*/ 1854252 w 2881971"/>
                <a:gd name="connsiteY3" fmla="*/ 890072 h 2285663"/>
                <a:gd name="connsiteX4" fmla="*/ 1999819 w 2881971"/>
                <a:gd name="connsiteY4" fmla="*/ 981151 h 2285663"/>
                <a:gd name="connsiteX5" fmla="*/ 2251436 w 2881971"/>
                <a:gd name="connsiteY5" fmla="*/ 2213601 h 2285663"/>
                <a:gd name="connsiteX6" fmla="*/ 2273488 w 2881971"/>
                <a:gd name="connsiteY6" fmla="*/ 2284473 h 2285663"/>
                <a:gd name="connsiteX7" fmla="*/ 2274425 w 2881971"/>
                <a:gd name="connsiteY7" fmla="*/ 2285663 h 2285663"/>
                <a:gd name="connsiteX8" fmla="*/ 2866779 w 2881971"/>
                <a:gd name="connsiteY8" fmla="*/ 2285663 h 2285663"/>
                <a:gd name="connsiteX9" fmla="*/ 2870782 w 2881971"/>
                <a:gd name="connsiteY9" fmla="*/ 2279311 h 2285663"/>
                <a:gd name="connsiteX10" fmla="*/ 2881750 w 2881971"/>
                <a:gd name="connsiteY10" fmla="*/ 2209395 h 2285663"/>
                <a:gd name="connsiteX11" fmla="*/ 2608478 w 2881971"/>
                <a:gd name="connsiteY11" fmla="*/ 543227 h 2285663"/>
                <a:gd name="connsiteX12" fmla="*/ 2115942 w 2881971"/>
                <a:gd name="connsiteY12" fmla="*/ 236171 h 2285663"/>
                <a:gd name="connsiteX13" fmla="*/ 1410411 w 2881971"/>
                <a:gd name="connsiteY13" fmla="*/ 163680 h 2285663"/>
                <a:gd name="connsiteX14" fmla="*/ 1057542 w 2881971"/>
                <a:gd name="connsiteY14" fmla="*/ 39102 h 228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81971" h="2285663">
                  <a:moveTo>
                    <a:pt x="1032609" y="0"/>
                  </a:moveTo>
                  <a:cubicBezTo>
                    <a:pt x="879962" y="94019"/>
                    <a:pt x="231174" y="258968"/>
                    <a:pt x="0" y="271019"/>
                  </a:cubicBezTo>
                  <a:cubicBezTo>
                    <a:pt x="22241" y="522875"/>
                    <a:pt x="245647" y="864044"/>
                    <a:pt x="941429" y="867412"/>
                  </a:cubicBezTo>
                  <a:lnTo>
                    <a:pt x="1854252" y="890072"/>
                  </a:lnTo>
                  <a:cubicBezTo>
                    <a:pt x="1910820" y="911905"/>
                    <a:pt x="1960131" y="941463"/>
                    <a:pt x="1999819" y="981151"/>
                  </a:cubicBezTo>
                  <a:cubicBezTo>
                    <a:pt x="2125623" y="1106955"/>
                    <a:pt x="2198766" y="1766281"/>
                    <a:pt x="2251436" y="2213601"/>
                  </a:cubicBezTo>
                  <a:cubicBezTo>
                    <a:pt x="2254435" y="2239071"/>
                    <a:pt x="2262090" y="2262964"/>
                    <a:pt x="2273488" y="2284473"/>
                  </a:cubicBezTo>
                  <a:lnTo>
                    <a:pt x="2274425" y="2285663"/>
                  </a:lnTo>
                  <a:lnTo>
                    <a:pt x="2866779" y="2285663"/>
                  </a:lnTo>
                  <a:lnTo>
                    <a:pt x="2870782" y="2279311"/>
                  </a:lnTo>
                  <a:cubicBezTo>
                    <a:pt x="2879001" y="2257696"/>
                    <a:pt x="2882988" y="2234045"/>
                    <a:pt x="2881750" y="2209395"/>
                  </a:cubicBezTo>
                  <a:cubicBezTo>
                    <a:pt x="2858468" y="1745727"/>
                    <a:pt x="2865356" y="971075"/>
                    <a:pt x="2608478" y="543227"/>
                  </a:cubicBezTo>
                  <a:cubicBezTo>
                    <a:pt x="2499377" y="361522"/>
                    <a:pt x="2342706" y="242379"/>
                    <a:pt x="2115942" y="236171"/>
                  </a:cubicBezTo>
                  <a:lnTo>
                    <a:pt x="1410411" y="163680"/>
                  </a:lnTo>
                  <a:lnTo>
                    <a:pt x="1057542" y="39102"/>
                  </a:lnTo>
                  <a:close/>
                </a:path>
              </a:pathLst>
            </a:custGeom>
            <a:solidFill>
              <a:srgbClr val="0000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ⅰƽﺍｉⅆｅ"/>
            <p:cNvSpPr/>
            <p:nvPr/>
          </p:nvSpPr>
          <p:spPr>
            <a:xfrm flipH="1">
              <a:off x="8313935" y="2637789"/>
              <a:ext cx="590908" cy="547955"/>
            </a:xfrm>
            <a:custGeom>
              <a:avLst/>
              <a:gdLst>
                <a:gd name="connsiteX0" fmla="*/ 176464 w 176464"/>
                <a:gd name="connsiteY0" fmla="*/ 697 h 163637"/>
                <a:gd name="connsiteX1" fmla="*/ 99612 w 176464"/>
                <a:gd name="connsiteY1" fmla="*/ 54473 h 163637"/>
                <a:gd name="connsiteX2" fmla="*/ 0 w 176464"/>
                <a:gd name="connsiteY2" fmla="*/ 51914 h 163637"/>
                <a:gd name="connsiteX3" fmla="*/ 5926 w 176464"/>
                <a:gd name="connsiteY3" fmla="*/ 163637 h 163637"/>
                <a:gd name="connsiteX4" fmla="*/ 155154 w 176464"/>
                <a:gd name="connsiteY4" fmla="*/ 146440 h 163637"/>
                <a:gd name="connsiteX5" fmla="*/ 176464 w 176464"/>
                <a:gd name="connsiteY5" fmla="*/ 697 h 16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464" h="163637">
                  <a:moveTo>
                    <a:pt x="176464" y="697"/>
                  </a:moveTo>
                  <a:cubicBezTo>
                    <a:pt x="176464" y="697"/>
                    <a:pt x="124559" y="-10230"/>
                    <a:pt x="99612" y="54473"/>
                  </a:cubicBezTo>
                  <a:cubicBezTo>
                    <a:pt x="99612" y="54473"/>
                    <a:pt x="59122" y="8976"/>
                    <a:pt x="0" y="51914"/>
                  </a:cubicBezTo>
                  <a:lnTo>
                    <a:pt x="5926" y="163637"/>
                  </a:lnTo>
                  <a:lnTo>
                    <a:pt x="155154" y="146440"/>
                  </a:lnTo>
                  <a:lnTo>
                    <a:pt x="176464" y="697"/>
                  </a:lnTo>
                  <a:close/>
                </a:path>
              </a:pathLst>
            </a:custGeom>
            <a:solidFill>
              <a:srgbClr val="E7F0F8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ꙇｓƖⅰⅾ℮"/>
            <p:cNvSpPr/>
            <p:nvPr/>
          </p:nvSpPr>
          <p:spPr>
            <a:xfrm flipH="1">
              <a:off x="8291928" y="2628530"/>
              <a:ext cx="622060" cy="766532"/>
            </a:xfrm>
            <a:custGeom>
              <a:avLst/>
              <a:gdLst>
                <a:gd name="connsiteX0" fmla="*/ 107810 w 185767"/>
                <a:gd name="connsiteY0" fmla="*/ 57356 h 228911"/>
                <a:gd name="connsiteX1" fmla="*/ 179243 w 185767"/>
                <a:gd name="connsiteY1" fmla="*/ 875 h 228911"/>
                <a:gd name="connsiteX2" fmla="*/ 185767 w 185767"/>
                <a:gd name="connsiteY2" fmla="*/ 4032 h 228911"/>
                <a:gd name="connsiteX3" fmla="*/ 185767 w 185767"/>
                <a:gd name="connsiteY3" fmla="*/ 166180 h 228911"/>
                <a:gd name="connsiteX4" fmla="*/ 184487 w 185767"/>
                <a:gd name="connsiteY4" fmla="*/ 169121 h 228911"/>
                <a:gd name="connsiteX5" fmla="*/ 127462 w 185767"/>
                <a:gd name="connsiteY5" fmla="*/ 222381 h 228911"/>
                <a:gd name="connsiteX6" fmla="*/ 126388 w 185767"/>
                <a:gd name="connsiteY6" fmla="*/ 223100 h 228911"/>
                <a:gd name="connsiteX7" fmla="*/ 114486 w 185767"/>
                <a:gd name="connsiteY7" fmla="*/ 228547 h 228911"/>
                <a:gd name="connsiteX8" fmla="*/ 112777 w 185767"/>
                <a:gd name="connsiteY8" fmla="*/ 228911 h 228911"/>
                <a:gd name="connsiteX9" fmla="*/ 12048 w 185767"/>
                <a:gd name="connsiteY9" fmla="*/ 228121 h 228911"/>
                <a:gd name="connsiteX10" fmla="*/ 0 w 185767"/>
                <a:gd name="connsiteY10" fmla="*/ 215975 h 228911"/>
                <a:gd name="connsiteX11" fmla="*/ 0 w 185767"/>
                <a:gd name="connsiteY11" fmla="*/ 59936 h 228911"/>
                <a:gd name="connsiteX12" fmla="*/ 4116 w 185767"/>
                <a:gd name="connsiteY12" fmla="*/ 55911 h 228911"/>
                <a:gd name="connsiteX13" fmla="*/ 105217 w 185767"/>
                <a:gd name="connsiteY13" fmla="*/ 58224 h 228911"/>
                <a:gd name="connsiteX14" fmla="*/ 107810 w 185767"/>
                <a:gd name="connsiteY14" fmla="*/ 57356 h 2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5767" h="228911">
                  <a:moveTo>
                    <a:pt x="107810" y="57356"/>
                  </a:moveTo>
                  <a:lnTo>
                    <a:pt x="179243" y="875"/>
                  </a:lnTo>
                  <a:cubicBezTo>
                    <a:pt x="181884" y="-1212"/>
                    <a:pt x="185767" y="669"/>
                    <a:pt x="185767" y="4032"/>
                  </a:cubicBezTo>
                  <a:lnTo>
                    <a:pt x="185767" y="166180"/>
                  </a:lnTo>
                  <a:cubicBezTo>
                    <a:pt x="185767" y="167294"/>
                    <a:pt x="185304" y="168361"/>
                    <a:pt x="184487" y="169121"/>
                  </a:cubicBezTo>
                  <a:lnTo>
                    <a:pt x="127462" y="222381"/>
                  </a:lnTo>
                  <a:cubicBezTo>
                    <a:pt x="127145" y="222678"/>
                    <a:pt x="126784" y="222918"/>
                    <a:pt x="126388" y="223100"/>
                  </a:cubicBezTo>
                  <a:lnTo>
                    <a:pt x="114486" y="228547"/>
                  </a:lnTo>
                  <a:cubicBezTo>
                    <a:pt x="113949" y="228793"/>
                    <a:pt x="113368" y="228918"/>
                    <a:pt x="112777" y="228911"/>
                  </a:cubicBezTo>
                  <a:lnTo>
                    <a:pt x="12048" y="228121"/>
                  </a:lnTo>
                  <a:cubicBezTo>
                    <a:pt x="5379" y="228067"/>
                    <a:pt x="0" y="222647"/>
                    <a:pt x="0" y="215975"/>
                  </a:cubicBezTo>
                  <a:lnTo>
                    <a:pt x="0" y="59936"/>
                  </a:lnTo>
                  <a:cubicBezTo>
                    <a:pt x="0" y="57677"/>
                    <a:pt x="1861" y="55861"/>
                    <a:pt x="4116" y="55911"/>
                  </a:cubicBezTo>
                  <a:lnTo>
                    <a:pt x="105217" y="58224"/>
                  </a:lnTo>
                  <a:cubicBezTo>
                    <a:pt x="106155" y="58245"/>
                    <a:pt x="107074" y="57937"/>
                    <a:pt x="107810" y="57356"/>
                  </a:cubicBezTo>
                  <a:close/>
                </a:path>
              </a:pathLst>
            </a:custGeom>
            <a:solidFill>
              <a:srgbClr val="95C2F3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ιꜱ∣ͺⅆℯ"/>
            <p:cNvSpPr/>
            <p:nvPr/>
          </p:nvSpPr>
          <p:spPr>
            <a:xfrm flipH="1">
              <a:off x="8212352" y="2832517"/>
              <a:ext cx="343228" cy="536831"/>
            </a:xfrm>
            <a:custGeom>
              <a:avLst/>
              <a:gdLst>
                <a:gd name="connsiteX0" fmla="*/ 42931 w 102499"/>
                <a:gd name="connsiteY0" fmla="*/ 160316 h 160315"/>
                <a:gd name="connsiteX1" fmla="*/ 29189 w 102499"/>
                <a:gd name="connsiteY1" fmla="*/ 146141 h 160315"/>
                <a:gd name="connsiteX2" fmla="*/ 19822 w 102499"/>
                <a:gd name="connsiteY2" fmla="*/ 105172 h 160315"/>
                <a:gd name="connsiteX3" fmla="*/ 26518 w 102499"/>
                <a:gd name="connsiteY3" fmla="*/ 88464 h 160315"/>
                <a:gd name="connsiteX4" fmla="*/ 1027 w 102499"/>
                <a:gd name="connsiteY4" fmla="*/ 38371 h 160315"/>
                <a:gd name="connsiteX5" fmla="*/ 2962 w 102499"/>
                <a:gd name="connsiteY5" fmla="*/ 27346 h 160315"/>
                <a:gd name="connsiteX6" fmla="*/ 5869 w 102499"/>
                <a:gd name="connsiteY6" fmla="*/ 24645 h 160315"/>
                <a:gd name="connsiteX7" fmla="*/ 36023 w 102499"/>
                <a:gd name="connsiteY7" fmla="*/ 69095 h 160315"/>
                <a:gd name="connsiteX8" fmla="*/ 37613 w 102499"/>
                <a:gd name="connsiteY8" fmla="*/ 69940 h 160315"/>
                <a:gd name="connsiteX9" fmla="*/ 38687 w 102499"/>
                <a:gd name="connsiteY9" fmla="*/ 69609 h 160315"/>
                <a:gd name="connsiteX10" fmla="*/ 39197 w 102499"/>
                <a:gd name="connsiteY10" fmla="*/ 66941 h 160315"/>
                <a:gd name="connsiteX11" fmla="*/ 8709 w 102499"/>
                <a:gd name="connsiteY11" fmla="*/ 22001 h 160315"/>
                <a:gd name="connsiteX12" fmla="*/ 15702 w 102499"/>
                <a:gd name="connsiteY12" fmla="*/ 15508 h 160315"/>
                <a:gd name="connsiteX13" fmla="*/ 47267 w 102499"/>
                <a:gd name="connsiteY13" fmla="*/ 62042 h 160315"/>
                <a:gd name="connsiteX14" fmla="*/ 48857 w 102499"/>
                <a:gd name="connsiteY14" fmla="*/ 62886 h 160315"/>
                <a:gd name="connsiteX15" fmla="*/ 49931 w 102499"/>
                <a:gd name="connsiteY15" fmla="*/ 62555 h 160315"/>
                <a:gd name="connsiteX16" fmla="*/ 50441 w 102499"/>
                <a:gd name="connsiteY16" fmla="*/ 59887 h 160315"/>
                <a:gd name="connsiteX17" fmla="*/ 18542 w 102499"/>
                <a:gd name="connsiteY17" fmla="*/ 12864 h 160315"/>
                <a:gd name="connsiteX18" fmla="*/ 25535 w 102499"/>
                <a:gd name="connsiteY18" fmla="*/ 6367 h 160315"/>
                <a:gd name="connsiteX19" fmla="*/ 58515 w 102499"/>
                <a:gd name="connsiteY19" fmla="*/ 54984 h 160315"/>
                <a:gd name="connsiteX20" fmla="*/ 60105 w 102499"/>
                <a:gd name="connsiteY20" fmla="*/ 55829 h 160315"/>
                <a:gd name="connsiteX21" fmla="*/ 61179 w 102499"/>
                <a:gd name="connsiteY21" fmla="*/ 55498 h 160315"/>
                <a:gd name="connsiteX22" fmla="*/ 61689 w 102499"/>
                <a:gd name="connsiteY22" fmla="*/ 52830 h 160315"/>
                <a:gd name="connsiteX23" fmla="*/ 28378 w 102499"/>
                <a:gd name="connsiteY23" fmla="*/ 3727 h 160315"/>
                <a:gd name="connsiteX24" fmla="*/ 29702 w 102499"/>
                <a:gd name="connsiteY24" fmla="*/ 2498 h 160315"/>
                <a:gd name="connsiteX25" fmla="*/ 43492 w 102499"/>
                <a:gd name="connsiteY25" fmla="*/ 3727 h 160315"/>
                <a:gd name="connsiteX26" fmla="*/ 78660 w 102499"/>
                <a:gd name="connsiteY26" fmla="*/ 50534 h 160315"/>
                <a:gd name="connsiteX27" fmla="*/ 82222 w 102499"/>
                <a:gd name="connsiteY27" fmla="*/ 88464 h 160315"/>
                <a:gd name="connsiteX28" fmla="*/ 102499 w 102499"/>
                <a:gd name="connsiteY28" fmla="*/ 102801 h 160315"/>
                <a:gd name="connsiteX29" fmla="*/ 42931 w 102499"/>
                <a:gd name="connsiteY29" fmla="*/ 160316 h 1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499" h="160315">
                  <a:moveTo>
                    <a:pt x="42931" y="160316"/>
                  </a:moveTo>
                  <a:lnTo>
                    <a:pt x="29189" y="146141"/>
                  </a:lnTo>
                  <a:cubicBezTo>
                    <a:pt x="17887" y="135791"/>
                    <a:pt x="14108" y="119421"/>
                    <a:pt x="19822" y="105172"/>
                  </a:cubicBezTo>
                  <a:lnTo>
                    <a:pt x="26518" y="88464"/>
                  </a:lnTo>
                  <a:lnTo>
                    <a:pt x="1027" y="38371"/>
                  </a:lnTo>
                  <a:cubicBezTo>
                    <a:pt x="-877" y="34653"/>
                    <a:pt x="-77" y="30169"/>
                    <a:pt x="2962" y="27346"/>
                  </a:cubicBezTo>
                  <a:lnTo>
                    <a:pt x="5869" y="24645"/>
                  </a:lnTo>
                  <a:lnTo>
                    <a:pt x="36023" y="69095"/>
                  </a:lnTo>
                  <a:cubicBezTo>
                    <a:pt x="36394" y="69646"/>
                    <a:pt x="36999" y="69940"/>
                    <a:pt x="37613" y="69940"/>
                  </a:cubicBezTo>
                  <a:cubicBezTo>
                    <a:pt x="37985" y="69940"/>
                    <a:pt x="38359" y="69832"/>
                    <a:pt x="38687" y="69609"/>
                  </a:cubicBezTo>
                  <a:cubicBezTo>
                    <a:pt x="39565" y="69011"/>
                    <a:pt x="39791" y="67819"/>
                    <a:pt x="39197" y="66941"/>
                  </a:cubicBezTo>
                  <a:lnTo>
                    <a:pt x="8709" y="22001"/>
                  </a:lnTo>
                  <a:lnTo>
                    <a:pt x="15702" y="15508"/>
                  </a:lnTo>
                  <a:lnTo>
                    <a:pt x="47267" y="62042"/>
                  </a:lnTo>
                  <a:cubicBezTo>
                    <a:pt x="47639" y="62589"/>
                    <a:pt x="48243" y="62886"/>
                    <a:pt x="48857" y="62886"/>
                  </a:cubicBezTo>
                  <a:cubicBezTo>
                    <a:pt x="49229" y="62886"/>
                    <a:pt x="49604" y="62778"/>
                    <a:pt x="49931" y="62555"/>
                  </a:cubicBezTo>
                  <a:cubicBezTo>
                    <a:pt x="50809" y="61957"/>
                    <a:pt x="51039" y="60765"/>
                    <a:pt x="50441" y="59887"/>
                  </a:cubicBezTo>
                  <a:lnTo>
                    <a:pt x="18542" y="12864"/>
                  </a:lnTo>
                  <a:lnTo>
                    <a:pt x="25535" y="6367"/>
                  </a:lnTo>
                  <a:lnTo>
                    <a:pt x="58515" y="54984"/>
                  </a:lnTo>
                  <a:cubicBezTo>
                    <a:pt x="58886" y="55531"/>
                    <a:pt x="59491" y="55829"/>
                    <a:pt x="60105" y="55829"/>
                  </a:cubicBezTo>
                  <a:cubicBezTo>
                    <a:pt x="60477" y="55829"/>
                    <a:pt x="60851" y="55721"/>
                    <a:pt x="61179" y="55498"/>
                  </a:cubicBezTo>
                  <a:cubicBezTo>
                    <a:pt x="62057" y="54900"/>
                    <a:pt x="62287" y="53708"/>
                    <a:pt x="61689" y="52830"/>
                  </a:cubicBezTo>
                  <a:lnTo>
                    <a:pt x="28378" y="3727"/>
                  </a:lnTo>
                  <a:lnTo>
                    <a:pt x="29702" y="2498"/>
                  </a:lnTo>
                  <a:cubicBezTo>
                    <a:pt x="33757" y="-1281"/>
                    <a:pt x="40176" y="-693"/>
                    <a:pt x="43492" y="3727"/>
                  </a:cubicBezTo>
                  <a:lnTo>
                    <a:pt x="78660" y="50534"/>
                  </a:lnTo>
                  <a:lnTo>
                    <a:pt x="82222" y="88464"/>
                  </a:lnTo>
                  <a:lnTo>
                    <a:pt x="102499" y="102801"/>
                  </a:lnTo>
                  <a:cubicBezTo>
                    <a:pt x="89644" y="127427"/>
                    <a:pt x="68753" y="146664"/>
                    <a:pt x="42931" y="160316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4351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834485" y="3860837"/>
            <a:ext cx="385429" cy="88322"/>
            <a:chOff x="5840190" y="3053752"/>
            <a:chExt cx="385429" cy="88322"/>
          </a:xfrm>
        </p:grpSpPr>
        <p:sp>
          <p:nvSpPr>
            <p:cNvPr id="6" name="标题 1"/>
            <p:cNvSpPr txBox="1"/>
            <p:nvPr>
              <p:custDataLst>
                <p:tags r:id="rId2"/>
              </p:custDataLst>
            </p:nvPr>
          </p:nvSpPr>
          <p:spPr>
            <a:xfrm>
              <a:off x="6137297" y="3053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5988744" y="3053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5840190" y="3053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rot="5400000">
            <a:off x="9736121" y="4445449"/>
            <a:ext cx="3377303" cy="337730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6496051" y="3860687"/>
            <a:ext cx="1000312" cy="2104466"/>
          </a:xfrm>
          <a:prstGeom prst="roundRect">
            <a:avLst>
              <a:gd name="adj" fmla="val 6452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 flipH="1">
            <a:off x="4183529" y="1501589"/>
            <a:ext cx="1000312" cy="2104466"/>
          </a:xfrm>
          <a:prstGeom prst="roundRect">
            <a:avLst>
              <a:gd name="adj" fmla="val 6452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alphaModFix amt="100000"/>
          </a:blip>
          <a:srcRect l="4699" r="4699"/>
          <a:stretch>
            <a:fillRect/>
          </a:stretch>
        </p:blipFill>
        <p:spPr>
          <a:xfrm>
            <a:off x="660401" y="1501589"/>
            <a:ext cx="3402106" cy="2104466"/>
          </a:xfrm>
          <a:custGeom>
            <a:avLst/>
            <a:gdLst/>
            <a:ahLst/>
            <a:cxnLst/>
            <a:rect l="l" t="t" r="r" b="b"/>
            <a:pathLst>
              <a:path w="3402106" h="2104466">
                <a:moveTo>
                  <a:pt x="135780" y="0"/>
                </a:moveTo>
                <a:lnTo>
                  <a:pt x="3266326" y="0"/>
                </a:lnTo>
                <a:cubicBezTo>
                  <a:pt x="3341315" y="0"/>
                  <a:pt x="3402106" y="60791"/>
                  <a:pt x="3402106" y="135780"/>
                </a:cubicBezTo>
                <a:lnTo>
                  <a:pt x="3402106" y="1968686"/>
                </a:lnTo>
                <a:cubicBezTo>
                  <a:pt x="3402106" y="2043675"/>
                  <a:pt x="3341315" y="2104466"/>
                  <a:pt x="3266326" y="2104466"/>
                </a:cubicBezTo>
                <a:lnTo>
                  <a:pt x="135780" y="2104466"/>
                </a:lnTo>
                <a:cubicBezTo>
                  <a:pt x="60791" y="2104466"/>
                  <a:pt x="0" y="2043675"/>
                  <a:pt x="0" y="1968686"/>
                </a:cubicBezTo>
                <a:lnTo>
                  <a:pt x="0" y="135780"/>
                </a:lnTo>
                <a:cubicBezTo>
                  <a:pt x="0" y="60791"/>
                  <a:pt x="60791" y="0"/>
                  <a:pt x="13578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100000"/>
          </a:blip>
          <a:srcRect l="4699" r="4699"/>
          <a:stretch>
            <a:fillRect/>
          </a:stretch>
        </p:blipFill>
        <p:spPr>
          <a:xfrm>
            <a:off x="7607860" y="3860687"/>
            <a:ext cx="3402106" cy="2104466"/>
          </a:xfrm>
          <a:custGeom>
            <a:avLst/>
            <a:gdLst/>
            <a:ahLst/>
            <a:cxnLst/>
            <a:rect l="l" t="t" r="r" b="b"/>
            <a:pathLst>
              <a:path w="3402106" h="2104466">
                <a:moveTo>
                  <a:pt x="135780" y="0"/>
                </a:moveTo>
                <a:lnTo>
                  <a:pt x="3266326" y="0"/>
                </a:lnTo>
                <a:cubicBezTo>
                  <a:pt x="3341315" y="0"/>
                  <a:pt x="3402106" y="60791"/>
                  <a:pt x="3402106" y="135780"/>
                </a:cubicBezTo>
                <a:lnTo>
                  <a:pt x="3402106" y="1968686"/>
                </a:lnTo>
                <a:cubicBezTo>
                  <a:pt x="3402106" y="2043675"/>
                  <a:pt x="3341315" y="2104466"/>
                  <a:pt x="3266326" y="2104466"/>
                </a:cubicBezTo>
                <a:lnTo>
                  <a:pt x="135780" y="2104466"/>
                </a:lnTo>
                <a:cubicBezTo>
                  <a:pt x="60791" y="2104466"/>
                  <a:pt x="0" y="2043675"/>
                  <a:pt x="0" y="1968686"/>
                </a:cubicBezTo>
                <a:lnTo>
                  <a:pt x="0" y="135780"/>
                </a:lnTo>
                <a:cubicBezTo>
                  <a:pt x="0" y="60791"/>
                  <a:pt x="60791" y="0"/>
                  <a:pt x="13578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4491398" y="2379492"/>
            <a:ext cx="384575" cy="34866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6816065" y="4725254"/>
            <a:ext cx="360284" cy="34866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多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方式部</a:t>
            </a:r>
            <a:r>
              <a:rPr kumimoji="1" lang="zh-CN" altLang="en-US" sz="28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署</a:t>
            </a:r>
            <a:endParaRPr kumimoji="1" lang="zh-CN" altLang="en-US" sz="2800" b="1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 panose="020B08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8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Bullet1"/>
          <p:cNvSpPr txBox="1"/>
          <p:nvPr/>
        </p:nvSpPr>
        <p:spPr>
          <a:xfrm>
            <a:off x="5735955" y="1506855"/>
            <a:ext cx="5549265" cy="1000125"/>
          </a:xfrm>
          <a:prstGeom prst="plaque">
            <a:avLst>
              <a:gd name="adj" fmla="val 21043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web</a:t>
            </a:r>
            <a:r>
              <a:rPr lang="zh-CN" altLang="en-US" dirty="0"/>
              <a:t>端应用的优势</a:t>
            </a:r>
            <a:endParaRPr lang="en-US" dirty="0"/>
          </a:p>
        </p:txBody>
      </p:sp>
      <p:sp>
        <p:nvSpPr>
          <p:cNvPr id="23" name="Text1"/>
          <p:cNvSpPr txBox="1"/>
          <p:nvPr/>
        </p:nvSpPr>
        <p:spPr>
          <a:xfrm>
            <a:off x="5807710" y="2924810"/>
            <a:ext cx="3747770" cy="4235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p>
            <a:pPr defTabSz="913765">
              <a:lnSpc>
                <a:spcPct val="120000"/>
              </a:lnSpc>
              <a:buSzPct val="25000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跨平台兼容，用户无需安装，便捷访问</a:t>
            </a:r>
            <a:endParaRPr lang="en-US" dirty="0"/>
          </a:p>
        </p:txBody>
      </p:sp>
      <p:sp>
        <p:nvSpPr>
          <p:cNvPr id="24" name="Bullet1"/>
          <p:cNvSpPr txBox="1"/>
          <p:nvPr/>
        </p:nvSpPr>
        <p:spPr>
          <a:xfrm>
            <a:off x="479425" y="3932555"/>
            <a:ext cx="5549265" cy="1000125"/>
          </a:xfrm>
          <a:prstGeom prst="plaque">
            <a:avLst>
              <a:gd name="adj" fmla="val 21043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PC</a:t>
            </a:r>
            <a:r>
              <a:rPr lang="zh-CN" altLang="en-US" dirty="0"/>
              <a:t>端应用的优势</a:t>
            </a:r>
            <a:endParaRPr lang="en-US" dirty="0"/>
          </a:p>
        </p:txBody>
      </p:sp>
      <p:sp>
        <p:nvSpPr>
          <p:cNvPr id="25" name="Text1"/>
          <p:cNvSpPr txBox="1"/>
          <p:nvPr/>
        </p:nvSpPr>
        <p:spPr>
          <a:xfrm>
            <a:off x="660400" y="5372735"/>
            <a:ext cx="3747770" cy="4235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p>
            <a:pPr defTabSz="913765">
              <a:lnSpc>
                <a:spcPct val="120000"/>
              </a:lnSpc>
              <a:buSzPct val="25000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更好的性能和体验，可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离线使用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851051" y="1278835"/>
            <a:ext cx="4477198" cy="4530297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ahLst/>
            <a:cxnLst/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5507556" y="2831541"/>
            <a:ext cx="1164190" cy="5138326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ahLst/>
            <a:cxnLst/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727575" y="2668905"/>
            <a:ext cx="2911475" cy="2037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所有成员拥有5年以上行业经验。</a:t>
            </a:r>
            <a:endParaRPr kumimoji="1" lang="en-US" altLang="zh-CN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拥有全栈开发能力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kumimoji="1" lang="en-US" altLang="zh-CN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前沿</a:t>
            </a:r>
            <a:r>
              <a:rPr kumimoji="1" lang="en-US" altLang="zh-CN" sz="14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 </a:t>
            </a:r>
            <a:r>
              <a:rPr kumimoji="1" lang="zh-CN" altLang="en-US" sz="14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及</a:t>
            </a:r>
            <a:r>
              <a:rPr kumimoji="1" lang="zh-CN" altLang="en-US" sz="14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搜索引擎</a:t>
            </a:r>
            <a:r>
              <a:rPr kumimoji="1" lang="en-US" altLang="zh-CN" sz="14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</a:t>
            </a:r>
            <a:r>
              <a:rPr kumimoji="1" lang="zh-CN" altLang="en-US" sz="14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kumimoji="1" lang="zh-CN" altLang="en-US" sz="1400" b="1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敏捷开发</a:t>
            </a:r>
            <a:r>
              <a:rPr kumimoji="1" lang="zh-CN" altLang="en-US" sz="14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</a:t>
            </a:r>
            <a:r>
              <a:rPr kumimoji="1" lang="zh-CN" altLang="en-US" sz="14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期短。</a:t>
            </a:r>
            <a:endParaRPr kumimoji="1" lang="zh-CN" altLang="en-US" sz="1400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全流程服务，需求到交付。</a:t>
            </a:r>
            <a:endParaRPr kumimoji="1" lang="zh-CN" altLang="en-US" sz="1400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按需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扩展人员灵活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067076" y="1773100"/>
            <a:ext cx="4045148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我们的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优势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878056" y="5164435"/>
            <a:ext cx="2423186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en-US" altLang="zh-CN"/>
          </a:p>
        </p:txBody>
      </p:sp>
      <p:sp>
        <p:nvSpPr>
          <p:cNvPr id="8" name="标题 1"/>
          <p:cNvSpPr txBox="1"/>
          <p:nvPr/>
        </p:nvSpPr>
        <p:spPr>
          <a:xfrm>
            <a:off x="4107352" y="1501896"/>
            <a:ext cx="136924" cy="14052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团队优势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1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4" name="图片 13" descr="优势_优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7710" y="5179060"/>
            <a:ext cx="609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561590" y="-88265"/>
            <a:ext cx="14753590" cy="764286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2">
                  <a:lumMod val="20000"/>
                  <a:lumOff val="80000"/>
                  <a:alpha val="80000"/>
                </a:schemeClr>
              </a:gs>
              <a:gs pos="48000">
                <a:schemeClr val="accent2">
                  <a:lumMod val="20000"/>
                  <a:lumOff val="80000"/>
                  <a:alpha val="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  <a:gs pos="94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23039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23039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3275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23275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23511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23511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23747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23747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99685" y="-660400"/>
            <a:ext cx="2834855" cy="4583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000">
                <a:ln w="12700">
                  <a:noFill/>
                </a:ln>
                <a:gradFill>
                  <a:gsLst>
                    <a:gs pos="0">
                      <a:srgbClr val="19B4F3">
                        <a:alpha val="100000"/>
                      </a:srgbClr>
                    </a:gs>
                    <a:gs pos="31000">
                      <a:srgbClr val="0C61DF">
                        <a:alpha val="100000"/>
                      </a:srgbClr>
                    </a:gs>
                    <a:gs pos="72000">
                      <a:srgbClr val="0C61DF">
                        <a:alpha val="100000"/>
                      </a:srgbClr>
                    </a:gs>
                    <a:gs pos="100000">
                      <a:srgbClr val="19B4F3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39731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79629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219527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59426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 l="65639" t="-2667" b="56738"/>
          <a:stretch>
            <a:fillRect/>
          </a:stretch>
        </p:blipFill>
        <p:spPr>
          <a:xfrm flipH="1">
            <a:off x="-2561707" y="1923956"/>
            <a:ext cx="7127427" cy="594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39" t="29837" r="29947" b="37478"/>
          <a:stretch>
            <a:fillRect/>
          </a:stretch>
        </p:blipFill>
        <p:spPr>
          <a:xfrm flipH="1">
            <a:off x="-239455" y="1334813"/>
            <a:ext cx="4560869" cy="48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>
            <a:off x="5190349" y="3711339"/>
            <a:ext cx="6253527" cy="226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行业覆盖与客户类型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58987" y="2720696"/>
            <a:ext cx="1021080" cy="1021080"/>
          </a:xfrm>
          <a:prstGeom prst="ellipse">
            <a:avLst/>
          </a:prstGeom>
          <a:solidFill>
            <a:schemeClr val="bg1"/>
          </a:solidFill>
          <a:ln w="44450" cap="sq">
            <a:solidFill>
              <a:schemeClr val="accent1"/>
            </a:solidFill>
            <a:miter/>
          </a:ln>
          <a:effectLst>
            <a:outerShdw blurRad="190500" dist="63500" dir="2700000" sx="102000" sy="102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65011" y="3026720"/>
            <a:ext cx="409032" cy="40903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80634" y="2631796"/>
            <a:ext cx="4800011" cy="5116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包含但不局限</a:t>
            </a:r>
            <a:endParaRPr kumimoji="1" lang="zh-CN" altLang="en-US" sz="20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180634" y="3245942"/>
            <a:ext cx="4800011" cy="20844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医疗、教育、汽车、房地产、大数据、人工智能等。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115300" y="1536700"/>
            <a:ext cx="3429000" cy="3429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行业覆盖</a:t>
            </a:r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0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10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11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2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3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4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5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6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7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18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19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20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1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2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3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4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5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6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27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28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29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3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30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31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32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33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34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35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36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37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38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39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40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1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2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3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4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5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6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7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8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9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5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50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51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52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53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54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55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56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57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58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59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60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1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2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3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4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5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6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7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8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9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70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1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2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3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4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5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6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7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8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9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8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80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81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82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83.xml><?xml version="1.0" encoding="utf-8"?>
<p:tagLst xmlns:p="http://schemas.openxmlformats.org/presentationml/2006/main">
  <p:tag name="resource_record_key" val="{&quot;10&quot;:[20235441]}"/>
</p:tagLst>
</file>

<file path=ppt/tags/tag9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25839"/>
      </a:dk2>
      <a:lt2>
        <a:srgbClr val="E7E6E6"/>
      </a:lt2>
      <a:accent1>
        <a:srgbClr val="3366F3"/>
      </a:accent1>
      <a:accent2>
        <a:srgbClr val="458CF5"/>
      </a:accent2>
      <a:accent3>
        <a:srgbClr val="19B4F3"/>
      </a:accent3>
      <a:accent4>
        <a:srgbClr val="0E69C4"/>
      </a:accent4>
      <a:accent5>
        <a:srgbClr val="568396"/>
      </a:accent5>
      <a:accent6>
        <a:srgbClr val="F9918D"/>
      </a:accent6>
      <a:hlink>
        <a:srgbClr val="FFFFFF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1823</Words>
  <Application>WPS 演示</Application>
  <PresentationFormat/>
  <Paragraphs>348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</vt:lpstr>
      <vt:lpstr>宋体</vt:lpstr>
      <vt:lpstr>Wingdings</vt:lpstr>
      <vt:lpstr>OPPOSans H</vt:lpstr>
      <vt:lpstr>OPPOSans R</vt:lpstr>
      <vt:lpstr>Source Han Sans</vt:lpstr>
      <vt:lpstr>Source Han Sans CN Bold</vt:lpstr>
      <vt:lpstr>微软雅黑</vt:lpstr>
      <vt:lpstr>等线</vt:lpstr>
      <vt:lpstr>Arial Unicode MS</vt:lpstr>
      <vt:lpstr>Calibri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美丽的布吉岛</cp:lastModifiedBy>
  <cp:revision>29</cp:revision>
  <dcterms:created xsi:type="dcterms:W3CDTF">2025-02-28T04:02:00Z</dcterms:created>
  <dcterms:modified xsi:type="dcterms:W3CDTF">2025-03-01T03:33:04Z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FBBB3F76DF7B498AA336492278643CC4_12</vt:lpwstr>
  </property>
  <property fmtid="{D5CDD505-2E9C-101B-9397-08002B2CF9AE}" pid="3" name="KSOProductBuildVer">
    <vt:lpwstr>2052-12.1.0.20305</vt:lpwstr>
  </property>
</Properties>
</file>